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oboto"/>
      <p:regular r:id="rId20"/>
      <p:bold r:id="rId21"/>
      <p:italic r:id="rId22"/>
      <p:boldItalic r:id="rId23"/>
    </p:embeddedFont>
    <p:embeddedFont>
      <p:font typeface="Fira Sans Extra Condensed"/>
      <p:regular r:id="rId24"/>
      <p:bold r:id="rId25"/>
      <p:italic r:id="rId26"/>
      <p:boldItalic r:id="rId27"/>
    </p:embeddedFont>
    <p:embeddedFont>
      <p:font typeface="Fira Sans Extra Condensed SemiBol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FiraSansExtraCondensed-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italic.fntdata"/><Relationship Id="rId25" Type="http://schemas.openxmlformats.org/officeDocument/2006/relationships/font" Target="fonts/FiraSansExtraCondensed-bold.fntdata"/><Relationship Id="rId28" Type="http://schemas.openxmlformats.org/officeDocument/2006/relationships/font" Target="fonts/FiraSansExtraCondensedSemiBold-regular.fntdata"/><Relationship Id="rId27" Type="http://schemas.openxmlformats.org/officeDocument/2006/relationships/font" Target="fonts/FiraSansExtraCondensed-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SemiBol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SemiBold-boldItalic.fntdata"/><Relationship Id="rId30" Type="http://schemas.openxmlformats.org/officeDocument/2006/relationships/font" Target="fonts/FiraSansExtraCondensedSemi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0f12aa775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0f12aa775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0f12aa775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0f12aa775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0f12aa7755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0f12aa7755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elijah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103bab3546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103bab3546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Taylor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improve the device, we wanted to highlight what we could possibly better in future models.</a:t>
            </a:r>
            <a:endParaRPr/>
          </a:p>
          <a:p>
            <a:pPr indent="-298450" lvl="0" marL="457200" rtl="0" algn="l">
              <a:spcBef>
                <a:spcPts val="0"/>
              </a:spcBef>
              <a:spcAft>
                <a:spcPts val="0"/>
              </a:spcAft>
              <a:buSzPts val="1100"/>
              <a:buChar char="-"/>
            </a:pPr>
            <a:r>
              <a:rPr lang="en"/>
              <a:t>Different Medium: Though the hat is functional, we hope to downsize the device in the future and make it more size inclusive for wearers</a:t>
            </a:r>
            <a:endParaRPr/>
          </a:p>
          <a:p>
            <a:pPr indent="-298450" lvl="0" marL="457200" rtl="0" algn="l">
              <a:spcBef>
                <a:spcPts val="0"/>
              </a:spcBef>
              <a:spcAft>
                <a:spcPts val="0"/>
              </a:spcAft>
              <a:buSzPts val="1100"/>
              <a:buChar char="-"/>
            </a:pPr>
            <a:r>
              <a:rPr lang="en"/>
              <a:t>Motors: In future improvements we hope to have a more </a:t>
            </a:r>
            <a:r>
              <a:rPr lang="en"/>
              <a:t>continuous</a:t>
            </a:r>
            <a:r>
              <a:rPr lang="en"/>
              <a:t> flow of the motor buzz. </a:t>
            </a:r>
            <a:endParaRPr/>
          </a:p>
          <a:p>
            <a:pPr indent="-298450" lvl="0" marL="457200" rtl="0" algn="l">
              <a:spcBef>
                <a:spcPts val="0"/>
              </a:spcBef>
              <a:spcAft>
                <a:spcPts val="0"/>
              </a:spcAft>
              <a:buSzPts val="1100"/>
              <a:buChar char="-"/>
            </a:pPr>
            <a:r>
              <a:rPr lang="en"/>
              <a:t>User Experience: Our </a:t>
            </a:r>
            <a:r>
              <a:rPr lang="en"/>
              <a:t>original</a:t>
            </a:r>
            <a:r>
              <a:rPr lang="en"/>
              <a:t> device is quite fragil and may be uncomfortable to a wearer, to better user </a:t>
            </a:r>
            <a:r>
              <a:rPr lang="en"/>
              <a:t>experience</a:t>
            </a:r>
            <a:r>
              <a:rPr lang="en"/>
              <a:t> we hope to improve its stability. </a:t>
            </a:r>
            <a:endParaRPr/>
          </a:p>
          <a:p>
            <a:pPr indent="-298450" lvl="0" marL="457200" rtl="0" algn="l">
              <a:spcBef>
                <a:spcPts val="0"/>
              </a:spcBef>
              <a:spcAft>
                <a:spcPts val="0"/>
              </a:spcAft>
              <a:buSzPts val="1100"/>
              <a:buChar char="-"/>
            </a:pPr>
            <a:r>
              <a:rPr lang="en"/>
              <a:t>Streamlined: To streamline the device, we hope to design our own printed circuit board online and then print it, helping us divert from the Ardino and compressing the technology,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0f12aa7755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0f12aa7755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would like to acknowledge our professor support, Prof Keeley and Prof Bang. We also would like to thank Kavi Dey for helping troubleshoot our project.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103bab3546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103bab3546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f12aa77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f12aa77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Taylor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Our project is based off of thethe NorthPaw by Sensebridge. The North Paw was an ankle that was able to tell which way was north by vibratoral motors.  The idea was that the northpaw would help the wearer gain a better sense of magnetic direction if worn consistently, which equates to knowing wearing north is. We decided to divate from this device to create our own version, as explained by elijah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f12aa775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f12aa775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elijah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0f12aa77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0f12aa77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0f12aa775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0f12aa775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0f12aa775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0f12aa775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0f12aa775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0f12aa775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taylor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103bab35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103bab35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0f12aa775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0f12aa775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elijah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140950" y="1074150"/>
            <a:ext cx="3545700" cy="2488800"/>
          </a:xfrm>
          <a:prstGeom prst="rect">
            <a:avLst/>
          </a:prstGeom>
        </p:spPr>
        <p:txBody>
          <a:bodyPr anchorCtr="0" anchor="t" bIns="91425" lIns="91425" spcFirstLastPara="1" rIns="91425" wrap="square" tIns="91425">
            <a:normAutofit/>
          </a:bodyPr>
          <a:lstStyle>
            <a:lvl1pPr lvl="0" algn="r">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0" name="Google Shape;10;p2"/>
          <p:cNvSpPr txBox="1"/>
          <p:nvPr>
            <p:ph idx="1" type="subTitle"/>
          </p:nvPr>
        </p:nvSpPr>
        <p:spPr>
          <a:xfrm>
            <a:off x="6105525" y="3562950"/>
            <a:ext cx="2581200" cy="711000"/>
          </a:xfrm>
          <a:prstGeom prst="rect">
            <a:avLst/>
          </a:prstGeom>
        </p:spPr>
        <p:txBody>
          <a:bodyPr anchorCtr="0" anchor="t" bIns="91425" lIns="91425" spcFirstLastPara="1" rIns="91425" wrap="square" tIns="91425">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5" name="Google Shape;15;p4"/>
          <p:cNvSpPr txBox="1"/>
          <p:nvPr>
            <p:ph idx="1" type="body"/>
          </p:nvPr>
        </p:nvSpPr>
        <p:spPr>
          <a:xfrm>
            <a:off x="457200" y="1247950"/>
            <a:ext cx="8229600" cy="3029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0.jp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2.png"/><Relationship Id="rId5" Type="http://schemas.openxmlformats.org/officeDocument/2006/relationships/image" Target="../media/image20.jpg"/><Relationship Id="rId6"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3"/>
          <p:cNvSpPr txBox="1"/>
          <p:nvPr>
            <p:ph type="ctrTitle"/>
          </p:nvPr>
        </p:nvSpPr>
        <p:spPr>
          <a:xfrm>
            <a:off x="5140950" y="1074150"/>
            <a:ext cx="3545700" cy="248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Northpaw Project</a:t>
            </a:r>
            <a:endParaRPr/>
          </a:p>
          <a:p>
            <a:pPr indent="0" lvl="0" marL="0" rtl="0" algn="r">
              <a:spcBef>
                <a:spcPts val="0"/>
              </a:spcBef>
              <a:spcAft>
                <a:spcPts val="0"/>
              </a:spcAft>
              <a:buNone/>
            </a:pPr>
            <a:r>
              <a:rPr lang="en"/>
              <a:t>Process</a:t>
            </a:r>
            <a:endParaRPr/>
          </a:p>
        </p:txBody>
      </p:sp>
      <p:sp>
        <p:nvSpPr>
          <p:cNvPr id="43" name="Google Shape;43;p13"/>
          <p:cNvSpPr txBox="1"/>
          <p:nvPr>
            <p:ph idx="1" type="subTitle"/>
          </p:nvPr>
        </p:nvSpPr>
        <p:spPr>
          <a:xfrm>
            <a:off x="5067000" y="3562950"/>
            <a:ext cx="3619500" cy="104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Elijah Molenkamp, Alyssa Sawyer,</a:t>
            </a:r>
            <a:endParaRPr/>
          </a:p>
          <a:p>
            <a:pPr indent="0" lvl="0" marL="0" rtl="0" algn="r">
              <a:spcBef>
                <a:spcPts val="0"/>
              </a:spcBef>
              <a:spcAft>
                <a:spcPts val="0"/>
              </a:spcAft>
              <a:buNone/>
            </a:pPr>
            <a:r>
              <a:rPr lang="en"/>
              <a:t>Bob Zeng, Taylor Backer, and </a:t>
            </a:r>
            <a:endParaRPr/>
          </a:p>
          <a:p>
            <a:pPr indent="0" lvl="0" marL="0" rtl="0" algn="r">
              <a:spcBef>
                <a:spcPts val="0"/>
              </a:spcBef>
              <a:spcAft>
                <a:spcPts val="0"/>
              </a:spcAft>
              <a:buNone/>
            </a:pPr>
            <a:r>
              <a:rPr lang="en"/>
              <a:t>María José Najas</a:t>
            </a:r>
            <a:endParaRPr/>
          </a:p>
        </p:txBody>
      </p:sp>
      <p:sp>
        <p:nvSpPr>
          <p:cNvPr id="44" name="Google Shape;44;p13"/>
          <p:cNvSpPr/>
          <p:nvPr/>
        </p:nvSpPr>
        <p:spPr>
          <a:xfrm>
            <a:off x="461438" y="657675"/>
            <a:ext cx="4320600" cy="4320600"/>
          </a:xfrm>
          <a:prstGeom prst="ellipse">
            <a:avLst/>
          </a:pr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3"/>
          <p:cNvSpPr/>
          <p:nvPr/>
        </p:nvSpPr>
        <p:spPr>
          <a:xfrm>
            <a:off x="2897110" y="1017082"/>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3"/>
          <p:cNvSpPr/>
          <p:nvPr/>
        </p:nvSpPr>
        <p:spPr>
          <a:xfrm>
            <a:off x="1125181" y="1473122"/>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3"/>
          <p:cNvSpPr/>
          <p:nvPr/>
        </p:nvSpPr>
        <p:spPr>
          <a:xfrm>
            <a:off x="4107158" y="1563464"/>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3"/>
          <p:cNvSpPr/>
          <p:nvPr/>
        </p:nvSpPr>
        <p:spPr>
          <a:xfrm>
            <a:off x="4739527" y="2628883"/>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3"/>
          <p:cNvSpPr/>
          <p:nvPr/>
        </p:nvSpPr>
        <p:spPr>
          <a:xfrm>
            <a:off x="3998124" y="4018260"/>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p:nvPr/>
        </p:nvSpPr>
        <p:spPr>
          <a:xfrm>
            <a:off x="3130201" y="1479562"/>
            <a:ext cx="1060482" cy="580506"/>
          </a:xfrm>
          <a:custGeom>
            <a:rect b="b" l="l" r="r" t="t"/>
            <a:pathLst>
              <a:path extrusionOk="0" h="28156" w="51436">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a:off x="4063236" y="2645169"/>
            <a:ext cx="62574" cy="63090"/>
          </a:xfrm>
          <a:custGeom>
            <a:rect b="b" l="l" r="r" t="t"/>
            <a:pathLst>
              <a:path extrusionOk="0" fill="none" h="3060" w="3035">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cap="rnd" cmpd="sng" w="236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4094512" y="2431839"/>
            <a:ext cx="21" cy="213350"/>
          </a:xfrm>
          <a:custGeom>
            <a:rect b="b" l="l" r="r" t="t"/>
            <a:pathLst>
              <a:path extrusionOk="0" fill="none" h="10348" w="1">
                <a:moveTo>
                  <a:pt x="0" y="0"/>
                </a:moveTo>
                <a:lnTo>
                  <a:pt x="0" y="10347"/>
                </a:lnTo>
              </a:path>
            </a:pathLst>
          </a:custGeom>
          <a:noFill/>
          <a:ln cap="rnd" cmpd="sng" w="236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3717604" y="1934916"/>
            <a:ext cx="126674" cy="405649"/>
          </a:xfrm>
          <a:custGeom>
            <a:rect b="b" l="l" r="r" t="t"/>
            <a:pathLst>
              <a:path extrusionOk="0" fill="none" h="19675" w="6144">
                <a:moveTo>
                  <a:pt x="0" y="1"/>
                </a:moveTo>
                <a:lnTo>
                  <a:pt x="0" y="8482"/>
                </a:lnTo>
                <a:lnTo>
                  <a:pt x="6144" y="11616"/>
                </a:lnTo>
                <a:lnTo>
                  <a:pt x="6144" y="19675"/>
                </a:lnTo>
              </a:path>
            </a:pathLst>
          </a:custGeom>
          <a:noFill/>
          <a:ln cap="rnd" cmpd="sng" w="236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4151932" y="2391841"/>
            <a:ext cx="76429" cy="335385"/>
          </a:xfrm>
          <a:custGeom>
            <a:rect b="b" l="l" r="r" t="t"/>
            <a:pathLst>
              <a:path extrusionOk="0" fill="none" h="16267" w="3707">
                <a:moveTo>
                  <a:pt x="3707" y="16267"/>
                </a:moveTo>
                <a:lnTo>
                  <a:pt x="3632" y="11342"/>
                </a:lnTo>
                <a:lnTo>
                  <a:pt x="1" y="8059"/>
                </a:lnTo>
                <a:lnTo>
                  <a:pt x="1" y="0"/>
                </a:lnTo>
              </a:path>
            </a:pathLst>
          </a:custGeom>
          <a:noFill/>
          <a:ln cap="rnd" cmpd="sng" w="236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3979632" y="2466188"/>
            <a:ext cx="45668" cy="387197"/>
          </a:xfrm>
          <a:custGeom>
            <a:rect b="b" l="l" r="r" t="t"/>
            <a:pathLst>
              <a:path extrusionOk="0" fill="none" h="18780" w="2215">
                <a:moveTo>
                  <a:pt x="1" y="18779"/>
                </a:moveTo>
                <a:lnTo>
                  <a:pt x="1" y="8930"/>
                </a:lnTo>
                <a:lnTo>
                  <a:pt x="2215" y="7487"/>
                </a:lnTo>
                <a:lnTo>
                  <a:pt x="2215" y="1"/>
                </a:lnTo>
              </a:path>
            </a:pathLst>
          </a:custGeom>
          <a:noFill/>
          <a:ln cap="rnd" cmpd="sng" w="236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3844257" y="1934916"/>
            <a:ext cx="21" cy="53358"/>
          </a:xfrm>
          <a:custGeom>
            <a:rect b="b" l="l" r="r" t="t"/>
            <a:pathLst>
              <a:path extrusionOk="0" fill="none" h="2588" w="1">
                <a:moveTo>
                  <a:pt x="1" y="1"/>
                </a:moveTo>
                <a:lnTo>
                  <a:pt x="1" y="2587"/>
                </a:lnTo>
              </a:path>
            </a:pathLst>
          </a:custGeom>
          <a:noFill/>
          <a:ln cap="rnd" cmpd="sng" w="236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3844257" y="2038004"/>
            <a:ext cx="21" cy="86161"/>
          </a:xfrm>
          <a:custGeom>
            <a:rect b="b" l="l" r="r" t="t"/>
            <a:pathLst>
              <a:path extrusionOk="0" fill="none" h="4179" w="1">
                <a:moveTo>
                  <a:pt x="1" y="0"/>
                </a:moveTo>
                <a:lnTo>
                  <a:pt x="1" y="4179"/>
                </a:lnTo>
              </a:path>
            </a:pathLst>
          </a:custGeom>
          <a:noFill/>
          <a:ln cap="rnd" cmpd="sng" w="236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4094512" y="2767204"/>
            <a:ext cx="21" cy="132323"/>
          </a:xfrm>
          <a:custGeom>
            <a:rect b="b" l="l" r="r" t="t"/>
            <a:pathLst>
              <a:path extrusionOk="0" fill="none" h="6418" w="1">
                <a:moveTo>
                  <a:pt x="0" y="6418"/>
                </a:moveTo>
                <a:lnTo>
                  <a:pt x="0" y="1"/>
                </a:lnTo>
              </a:path>
            </a:pathLst>
          </a:custGeom>
          <a:noFill/>
          <a:ln cap="rnd" cmpd="sng" w="236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1327417" y="2157998"/>
            <a:ext cx="21" cy="213350"/>
          </a:xfrm>
          <a:custGeom>
            <a:rect b="b" l="l" r="r" t="t"/>
            <a:pathLst>
              <a:path extrusionOk="0" fill="none" h="10348" w="1">
                <a:moveTo>
                  <a:pt x="0" y="10347"/>
                </a:moveTo>
                <a:lnTo>
                  <a:pt x="0" y="0"/>
                </a:lnTo>
              </a:path>
            </a:pathLst>
          </a:custGeom>
          <a:noFill/>
          <a:ln cap="rnd" cmpd="sng" w="236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1396651" y="1910815"/>
            <a:ext cx="45647" cy="508737"/>
          </a:xfrm>
          <a:custGeom>
            <a:rect b="b" l="l" r="r" t="t"/>
            <a:pathLst>
              <a:path extrusionOk="0" fill="none" h="24675" w="2214">
                <a:moveTo>
                  <a:pt x="2214" y="1"/>
                </a:moveTo>
                <a:lnTo>
                  <a:pt x="2214" y="9875"/>
                </a:lnTo>
                <a:lnTo>
                  <a:pt x="0" y="11293"/>
                </a:lnTo>
                <a:lnTo>
                  <a:pt x="0" y="24674"/>
                </a:lnTo>
              </a:path>
            </a:pathLst>
          </a:custGeom>
          <a:noFill/>
          <a:ln cap="rnd" cmpd="sng" w="236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2875049" y="1621077"/>
            <a:ext cx="197969" cy="191825"/>
          </a:xfrm>
          <a:custGeom>
            <a:rect b="b" l="l" r="r" t="t"/>
            <a:pathLst>
              <a:path extrusionOk="0" h="9304" w="9602">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948901" y="1373399"/>
            <a:ext cx="197454" cy="223081"/>
          </a:xfrm>
          <a:custGeom>
            <a:rect b="b" l="l" r="r" t="t"/>
            <a:pathLst>
              <a:path extrusionOk="0" h="10820" w="9577">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2641226" y="1646210"/>
            <a:ext cx="251802" cy="232318"/>
          </a:xfrm>
          <a:custGeom>
            <a:rect b="b" l="l" r="r" t="t"/>
            <a:pathLst>
              <a:path extrusionOk="0" h="11268" w="12213">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948901" y="1107247"/>
            <a:ext cx="197454" cy="223102"/>
          </a:xfrm>
          <a:custGeom>
            <a:rect b="b" l="l" r="r" t="t"/>
            <a:pathLst>
              <a:path extrusionOk="0" h="10821" w="9577">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2641226" y="1373399"/>
            <a:ext cx="288727" cy="243080"/>
          </a:xfrm>
          <a:custGeom>
            <a:rect b="b" l="l" r="r" t="t"/>
            <a:pathLst>
              <a:path extrusionOk="0" h="11790" w="14004">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2875049" y="890331"/>
            <a:ext cx="197969" cy="192320"/>
          </a:xfrm>
          <a:custGeom>
            <a:rect b="b" l="l" r="r" t="t"/>
            <a:pathLst>
              <a:path extrusionOk="0" h="9328" w="9602">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2641226" y="1086733"/>
            <a:ext cx="288727" cy="243616"/>
          </a:xfrm>
          <a:custGeom>
            <a:rect b="b" l="l" r="r" t="t"/>
            <a:pathLst>
              <a:path extrusionOk="0" h="11816" w="14004">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2641226" y="824705"/>
            <a:ext cx="251802" cy="232833"/>
          </a:xfrm>
          <a:custGeom>
            <a:rect b="b" l="l" r="r" t="t"/>
            <a:pathLst>
              <a:path extrusionOk="0" h="11293" w="12213">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2308913" y="1086733"/>
            <a:ext cx="289243" cy="243616"/>
          </a:xfrm>
          <a:custGeom>
            <a:rect b="b" l="l" r="r" t="t"/>
            <a:pathLst>
              <a:path extrusionOk="0" h="11816" w="14029">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2092512" y="1107247"/>
            <a:ext cx="197454" cy="223102"/>
          </a:xfrm>
          <a:custGeom>
            <a:rect b="b" l="l" r="r" t="t"/>
            <a:pathLst>
              <a:path extrusionOk="0" h="10821" w="9577">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2346354" y="1646210"/>
            <a:ext cx="251802" cy="232318"/>
          </a:xfrm>
          <a:custGeom>
            <a:rect b="b" l="l" r="r" t="t"/>
            <a:pathLst>
              <a:path extrusionOk="0" h="11268" w="12213">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2346354" y="824705"/>
            <a:ext cx="251802" cy="232833"/>
          </a:xfrm>
          <a:custGeom>
            <a:rect b="b" l="l" r="r" t="t"/>
            <a:pathLst>
              <a:path extrusionOk="0" h="11293" w="12213">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2308913" y="1373399"/>
            <a:ext cx="289243" cy="243080"/>
          </a:xfrm>
          <a:custGeom>
            <a:rect b="b" l="l" r="r" t="t"/>
            <a:pathLst>
              <a:path extrusionOk="0" h="11790" w="14029">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2166364" y="1621077"/>
            <a:ext cx="197454" cy="191825"/>
          </a:xfrm>
          <a:custGeom>
            <a:rect b="b" l="l" r="r" t="t"/>
            <a:pathLst>
              <a:path extrusionOk="0" h="9304" w="9577">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2166364" y="890331"/>
            <a:ext cx="197454" cy="192320"/>
          </a:xfrm>
          <a:custGeom>
            <a:rect b="b" l="l" r="r" t="t"/>
            <a:pathLst>
              <a:path extrusionOk="0" h="9328" w="9577">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2092512" y="1373399"/>
            <a:ext cx="197454" cy="223081"/>
          </a:xfrm>
          <a:custGeom>
            <a:rect b="b" l="l" r="r" t="t"/>
            <a:pathLst>
              <a:path extrusionOk="0" h="10820" w="9577">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954570" y="1305700"/>
            <a:ext cx="1060502" cy="580506"/>
          </a:xfrm>
          <a:custGeom>
            <a:rect b="b" l="l" r="r" t="t"/>
            <a:pathLst>
              <a:path extrusionOk="0" h="28156" w="51437">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929994" y="3755895"/>
            <a:ext cx="3397352" cy="1389207"/>
          </a:xfrm>
          <a:custGeom>
            <a:rect b="b" l="l" r="r" t="t"/>
            <a:pathLst>
              <a:path extrusionOk="0" h="67380" w="16478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1934066" y="2448251"/>
            <a:ext cx="1389207" cy="1967652"/>
          </a:xfrm>
          <a:custGeom>
            <a:rect b="b" l="l" r="r" t="t"/>
            <a:pathLst>
              <a:path extrusionOk="0" h="95436" w="6738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3280183" y="3228211"/>
            <a:ext cx="130777" cy="429256"/>
          </a:xfrm>
          <a:custGeom>
            <a:rect b="b" l="l" r="r" t="t"/>
            <a:pathLst>
              <a:path extrusionOk="0" h="20820" w="6343">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1846380" y="3228211"/>
            <a:ext cx="131292" cy="429256"/>
          </a:xfrm>
          <a:custGeom>
            <a:rect b="b" l="l" r="r" t="t"/>
            <a:pathLst>
              <a:path extrusionOk="0" h="20820" w="6368">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2155086" y="4142040"/>
            <a:ext cx="947683" cy="464121"/>
          </a:xfrm>
          <a:custGeom>
            <a:rect b="b" l="l" r="r" t="t"/>
            <a:pathLst>
              <a:path extrusionOk="0" h="22511" w="45965">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2097646" y="2549256"/>
            <a:ext cx="1062049" cy="738993"/>
          </a:xfrm>
          <a:custGeom>
            <a:rect b="b" l="l" r="r" t="t"/>
            <a:pathLst>
              <a:path extrusionOk="0" h="35843" w="51512">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2636092" y="2721062"/>
            <a:ext cx="421030" cy="461028"/>
          </a:xfrm>
          <a:custGeom>
            <a:rect b="b" l="l" r="r" t="t"/>
            <a:pathLst>
              <a:path extrusionOk="0" h="22361" w="20421">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2636092" y="2625664"/>
            <a:ext cx="292830" cy="384640"/>
          </a:xfrm>
          <a:custGeom>
            <a:rect b="b" l="l" r="r" t="t"/>
            <a:pathLst>
              <a:path extrusionOk="0" h="18656" w="14203">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2328912" y="2625664"/>
            <a:ext cx="292336" cy="384640"/>
          </a:xfrm>
          <a:custGeom>
            <a:rect b="b" l="l" r="r" t="t"/>
            <a:pathLst>
              <a:path extrusionOk="0" h="18656" w="14179">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2200197" y="2721062"/>
            <a:ext cx="421051" cy="461028"/>
          </a:xfrm>
          <a:custGeom>
            <a:rect b="b" l="l" r="r" t="t"/>
            <a:pathLst>
              <a:path extrusionOk="0" h="22361" w="20422">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2256606" y="1966709"/>
            <a:ext cx="114901" cy="309757"/>
          </a:xfrm>
          <a:custGeom>
            <a:rect b="b" l="l" r="r" t="t"/>
            <a:pathLst>
              <a:path extrusionOk="0" fill="none" h="15024" w="5573">
                <a:moveTo>
                  <a:pt x="5572" y="1"/>
                </a:moveTo>
                <a:lnTo>
                  <a:pt x="5572" y="6891"/>
                </a:lnTo>
                <a:lnTo>
                  <a:pt x="1" y="10074"/>
                </a:lnTo>
                <a:lnTo>
                  <a:pt x="1" y="1502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2224814" y="2276445"/>
            <a:ext cx="63110" cy="63110"/>
          </a:xfrm>
          <a:custGeom>
            <a:rect b="b" l="l" r="r" t="t"/>
            <a:pathLst>
              <a:path extrusionOk="0" fill="none" h="3061" w="3061">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2443277" y="1883125"/>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2503274" y="1883125"/>
            <a:ext cx="20535" cy="320520"/>
          </a:xfrm>
          <a:custGeom>
            <a:rect b="b" l="l" r="r" t="t"/>
            <a:pathLst>
              <a:path extrusionOk="0" fill="none" h="15546" w="996">
                <a:moveTo>
                  <a:pt x="1" y="1"/>
                </a:moveTo>
                <a:lnTo>
                  <a:pt x="1"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2325325" y="2134906"/>
            <a:ext cx="21" cy="94387"/>
          </a:xfrm>
          <a:custGeom>
            <a:rect b="b" l="l" r="r" t="t"/>
            <a:pathLst>
              <a:path extrusionOk="0" fill="none" h="4578" w="1">
                <a:moveTo>
                  <a:pt x="1" y="1"/>
                </a:moveTo>
                <a:lnTo>
                  <a:pt x="1" y="457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371487" y="1871332"/>
            <a:ext cx="10783" cy="93356"/>
          </a:xfrm>
          <a:custGeom>
            <a:rect b="b" l="l" r="r" t="t"/>
            <a:pathLst>
              <a:path extrusionOk="0" fill="none" h="4528" w="523">
                <a:moveTo>
                  <a:pt x="0" y="4527"/>
                </a:moveTo>
                <a:lnTo>
                  <a:pt x="523" y="4179"/>
                </a:lnTo>
                <a:lnTo>
                  <a:pt x="523"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412001" y="2071837"/>
            <a:ext cx="63090" cy="63090"/>
          </a:xfrm>
          <a:custGeom>
            <a:rect b="b" l="l" r="r" t="t"/>
            <a:pathLst>
              <a:path extrusionOk="0" fill="none" h="3060" w="306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2256606" y="2406191"/>
            <a:ext cx="21" cy="213350"/>
          </a:xfrm>
          <a:custGeom>
            <a:rect b="b" l="l" r="r" t="t"/>
            <a:pathLst>
              <a:path extrusionOk="0" fill="none" h="10348" w="1">
                <a:moveTo>
                  <a:pt x="1" y="10347"/>
                </a:moveTo>
                <a:lnTo>
                  <a:pt x="1"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443277" y="2134906"/>
            <a:ext cx="126674" cy="405670"/>
          </a:xfrm>
          <a:custGeom>
            <a:rect b="b" l="l" r="r" t="t"/>
            <a:pathLst>
              <a:path extrusionOk="0" fill="none" h="19676" w="6144">
                <a:moveTo>
                  <a:pt x="6144" y="19675"/>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325325" y="2197996"/>
            <a:ext cx="46183" cy="387691"/>
          </a:xfrm>
          <a:custGeom>
            <a:rect b="b" l="l" r="r" t="t"/>
            <a:pathLst>
              <a:path extrusionOk="0" fill="none" h="18804" w="2240">
                <a:moveTo>
                  <a:pt x="2239" y="0"/>
                </a:moveTo>
                <a:lnTo>
                  <a:pt x="2239" y="9850"/>
                </a:lnTo>
                <a:lnTo>
                  <a:pt x="1" y="11292"/>
                </a:lnTo>
                <a:lnTo>
                  <a:pt x="1" y="1880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443277" y="2487733"/>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2443277" y="2351328"/>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2523789" y="2259518"/>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2889935" y="2259518"/>
            <a:ext cx="63090" cy="62595"/>
          </a:xfrm>
          <a:custGeom>
            <a:rect b="b" l="l" r="r" t="t"/>
            <a:pathLst>
              <a:path extrusionOk="0" fill="none" h="3036" w="306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2714047" y="2071837"/>
            <a:ext cx="62574" cy="63090"/>
          </a:xfrm>
          <a:custGeom>
            <a:rect b="b" l="l" r="r" t="t"/>
            <a:pathLst>
              <a:path extrusionOk="0" fill="none" h="3060" w="3035">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745324" y="1883125"/>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804805" y="1883125"/>
            <a:ext cx="20535" cy="320520"/>
          </a:xfrm>
          <a:custGeom>
            <a:rect b="b" l="l" r="r" t="t"/>
            <a:pathLst>
              <a:path extrusionOk="0" fill="none" h="15546" w="996">
                <a:moveTo>
                  <a:pt x="0" y="1"/>
                </a:moveTo>
                <a:lnTo>
                  <a:pt x="0"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2745324" y="2134906"/>
            <a:ext cx="126674" cy="434369"/>
          </a:xfrm>
          <a:custGeom>
            <a:rect b="b" l="l" r="r" t="t"/>
            <a:pathLst>
              <a:path extrusionOk="0" fill="none" h="21068" w="6144">
                <a:moveTo>
                  <a:pt x="6144" y="21068"/>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2623784" y="2142102"/>
            <a:ext cx="21" cy="94366"/>
          </a:xfrm>
          <a:custGeom>
            <a:rect b="b" l="l" r="r" t="t"/>
            <a:pathLst>
              <a:path extrusionOk="0" fill="none" h="4577" w="1">
                <a:moveTo>
                  <a:pt x="0" y="0"/>
                </a:moveTo>
                <a:lnTo>
                  <a:pt x="0" y="457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2627371" y="2197996"/>
            <a:ext cx="46183" cy="335385"/>
          </a:xfrm>
          <a:custGeom>
            <a:rect b="b" l="l" r="r" t="t"/>
            <a:pathLst>
              <a:path extrusionOk="0" fill="none" h="16267" w="2240">
                <a:moveTo>
                  <a:pt x="2239" y="0"/>
                </a:moveTo>
                <a:lnTo>
                  <a:pt x="2239" y="9850"/>
                </a:lnTo>
                <a:lnTo>
                  <a:pt x="1" y="11292"/>
                </a:lnTo>
                <a:lnTo>
                  <a:pt x="1" y="1626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2745324" y="2487733"/>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745324" y="2351328"/>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2673534" y="1871332"/>
            <a:ext cx="10268" cy="93356"/>
          </a:xfrm>
          <a:custGeom>
            <a:rect b="b" l="l" r="r" t="t"/>
            <a:pathLst>
              <a:path extrusionOk="0" fill="none" h="4528" w="498">
                <a:moveTo>
                  <a:pt x="0" y="4527"/>
                </a:moveTo>
                <a:lnTo>
                  <a:pt x="498" y="4179"/>
                </a:lnTo>
                <a:lnTo>
                  <a:pt x="498"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2825320" y="2259518"/>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2563271" y="1883125"/>
            <a:ext cx="21" cy="52843"/>
          </a:xfrm>
          <a:custGeom>
            <a:rect b="b" l="l" r="r" t="t"/>
            <a:pathLst>
              <a:path extrusionOk="0" fill="none" h="2563" w="1">
                <a:moveTo>
                  <a:pt x="1" y="1"/>
                </a:moveTo>
                <a:lnTo>
                  <a:pt x="1" y="256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2563271" y="1979017"/>
            <a:ext cx="57976" cy="91810"/>
          </a:xfrm>
          <a:custGeom>
            <a:rect b="b" l="l" r="r" t="t"/>
            <a:pathLst>
              <a:path extrusionOk="0" fill="none" h="4453" w="2812">
                <a:moveTo>
                  <a:pt x="1" y="1"/>
                </a:moveTo>
                <a:lnTo>
                  <a:pt x="2811" y="971"/>
                </a:lnTo>
                <a:lnTo>
                  <a:pt x="2811" y="445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2569931" y="1966709"/>
            <a:ext cx="103624" cy="352848"/>
          </a:xfrm>
          <a:custGeom>
            <a:rect b="b" l="l" r="r" t="t"/>
            <a:pathLst>
              <a:path extrusionOk="0" fill="none" h="17114" w="5026">
                <a:moveTo>
                  <a:pt x="1" y="17113"/>
                </a:moveTo>
                <a:lnTo>
                  <a:pt x="1" y="10074"/>
                </a:lnTo>
                <a:lnTo>
                  <a:pt x="5025" y="6891"/>
                </a:lnTo>
                <a:lnTo>
                  <a:pt x="5025"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2825320" y="2143627"/>
            <a:ext cx="96428" cy="115912"/>
          </a:xfrm>
          <a:custGeom>
            <a:rect b="b" l="l" r="r" t="t"/>
            <a:pathLst>
              <a:path extrusionOk="0" fill="none" h="5622" w="4677">
                <a:moveTo>
                  <a:pt x="0" y="1"/>
                </a:moveTo>
                <a:lnTo>
                  <a:pt x="4676" y="1866"/>
                </a:lnTo>
                <a:lnTo>
                  <a:pt x="4676" y="5622"/>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3675654" y="4177420"/>
            <a:ext cx="506160" cy="494882"/>
          </a:xfrm>
          <a:custGeom>
            <a:rect b="b" l="l" r="r" t="t"/>
            <a:pathLst>
              <a:path extrusionOk="0" h="24003" w="2455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828453" y="4060498"/>
            <a:ext cx="694356" cy="693861"/>
          </a:xfrm>
          <a:custGeom>
            <a:rect b="b" l="l" r="r" t="t"/>
            <a:pathLst>
              <a:path extrusionOk="0" h="33654" w="33678">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1779188" y="1740060"/>
            <a:ext cx="470265" cy="470780"/>
          </a:xfrm>
          <a:custGeom>
            <a:rect b="b" l="l" r="r" t="t"/>
            <a:pathLst>
              <a:path extrusionOk="0" h="22834" w="22809">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1069987" y="3566668"/>
            <a:ext cx="62574" cy="63110"/>
          </a:xfrm>
          <a:custGeom>
            <a:rect b="b" l="l" r="r" t="t"/>
            <a:pathLst>
              <a:path extrusionOk="0" fill="none" h="3061" w="3035">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cap="rnd" cmpd="sng" w="236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914098" y="3901022"/>
            <a:ext cx="21" cy="213350"/>
          </a:xfrm>
          <a:custGeom>
            <a:rect b="b" l="l" r="r" t="t"/>
            <a:pathLst>
              <a:path extrusionOk="0" fill="none" h="10348" w="1">
                <a:moveTo>
                  <a:pt x="0" y="10347"/>
                </a:moveTo>
                <a:lnTo>
                  <a:pt x="0" y="1"/>
                </a:lnTo>
              </a:path>
            </a:pathLst>
          </a:custGeom>
          <a:noFill/>
          <a:ln cap="rnd" cmpd="sng" w="236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1088440" y="3629757"/>
            <a:ext cx="126695" cy="484614"/>
          </a:xfrm>
          <a:custGeom>
            <a:rect b="b" l="l" r="r" t="t"/>
            <a:pathLst>
              <a:path extrusionOk="0" fill="none" h="23505" w="6145">
                <a:moveTo>
                  <a:pt x="6144" y="23504"/>
                </a:moveTo>
                <a:lnTo>
                  <a:pt x="6144" y="11193"/>
                </a:lnTo>
                <a:lnTo>
                  <a:pt x="1" y="8059"/>
                </a:lnTo>
                <a:lnTo>
                  <a:pt x="1" y="0"/>
                </a:lnTo>
              </a:path>
            </a:pathLst>
          </a:custGeom>
          <a:noFill/>
          <a:ln cap="rnd" cmpd="sng" w="236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983311" y="3692826"/>
            <a:ext cx="45668" cy="327695"/>
          </a:xfrm>
          <a:custGeom>
            <a:rect b="b" l="l" r="r" t="t"/>
            <a:pathLst>
              <a:path extrusionOk="0" fill="none" h="15894" w="2215">
                <a:moveTo>
                  <a:pt x="2215" y="0"/>
                </a:moveTo>
                <a:lnTo>
                  <a:pt x="2215" y="9850"/>
                </a:lnTo>
                <a:lnTo>
                  <a:pt x="1" y="11292"/>
                </a:lnTo>
                <a:lnTo>
                  <a:pt x="1" y="15894"/>
                </a:lnTo>
              </a:path>
            </a:pathLst>
          </a:custGeom>
          <a:noFill/>
          <a:ln cap="rnd" cmpd="sng" w="236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1088440" y="3846159"/>
            <a:ext cx="21" cy="86161"/>
          </a:xfrm>
          <a:custGeom>
            <a:rect b="b" l="l" r="r" t="t"/>
            <a:pathLst>
              <a:path extrusionOk="0" fill="none" h="4179" w="1">
                <a:moveTo>
                  <a:pt x="1" y="4179"/>
                </a:moveTo>
                <a:lnTo>
                  <a:pt x="1" y="0"/>
                </a:lnTo>
              </a:path>
            </a:pathLst>
          </a:custGeom>
          <a:noFill/>
          <a:ln cap="rnd" cmpd="sng" w="236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1181260" y="3754370"/>
            <a:ext cx="21" cy="31297"/>
          </a:xfrm>
          <a:custGeom>
            <a:rect b="b" l="l" r="r" t="t"/>
            <a:pathLst>
              <a:path extrusionOk="0" fill="none" h="1518" w="1">
                <a:moveTo>
                  <a:pt x="1" y="0"/>
                </a:moveTo>
                <a:lnTo>
                  <a:pt x="1" y="1517"/>
                </a:lnTo>
              </a:path>
            </a:pathLst>
          </a:custGeom>
          <a:noFill/>
          <a:ln cap="rnd" cmpd="sng" w="236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3852573" y="3731278"/>
            <a:ext cx="114881" cy="309757"/>
          </a:xfrm>
          <a:custGeom>
            <a:rect b="b" l="l" r="r" t="t"/>
            <a:pathLst>
              <a:path extrusionOk="0" fill="none" h="15024" w="5572">
                <a:moveTo>
                  <a:pt x="1" y="15024"/>
                </a:moveTo>
                <a:lnTo>
                  <a:pt x="1" y="8134"/>
                </a:lnTo>
                <a:lnTo>
                  <a:pt x="5572" y="4975"/>
                </a:lnTo>
                <a:lnTo>
                  <a:pt x="5572"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3936156" y="3668724"/>
            <a:ext cx="63110" cy="62574"/>
          </a:xfrm>
          <a:custGeom>
            <a:rect b="b" l="l" r="r" t="t"/>
            <a:pathLst>
              <a:path extrusionOk="0" fill="none" h="3035" w="3061">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cap="rnd" cmpd="sng" w="23625">
            <a:solidFill>
              <a:srgbClr val="B1B2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3780267" y="3991780"/>
            <a:ext cx="21" cy="132839"/>
          </a:xfrm>
          <a:custGeom>
            <a:rect b="b" l="l" r="r" t="t"/>
            <a:pathLst>
              <a:path extrusionOk="0" fill="none" h="6443" w="1">
                <a:moveTo>
                  <a:pt x="1" y="6443"/>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3700271" y="3804614"/>
            <a:ext cx="20535" cy="562054"/>
          </a:xfrm>
          <a:custGeom>
            <a:rect b="b" l="l" r="r" t="t"/>
            <a:pathLst>
              <a:path extrusionOk="0" fill="none" h="27261" w="996">
                <a:moveTo>
                  <a:pt x="995" y="27261"/>
                </a:moveTo>
                <a:lnTo>
                  <a:pt x="995" y="9079"/>
                </a:lnTo>
                <a:lnTo>
                  <a:pt x="1" y="8333"/>
                </a:ln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3898735" y="3778471"/>
            <a:ext cx="21" cy="94366"/>
          </a:xfrm>
          <a:custGeom>
            <a:rect b="b" l="l" r="r" t="t"/>
            <a:pathLst>
              <a:path extrusionOk="0" fill="none" h="4577" w="1">
                <a:moveTo>
                  <a:pt x="0" y="457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3841810" y="4043076"/>
            <a:ext cx="10783" cy="190258"/>
          </a:xfrm>
          <a:custGeom>
            <a:rect b="b" l="l" r="r" t="t"/>
            <a:pathLst>
              <a:path extrusionOk="0" fill="none" h="9228" w="523">
                <a:moveTo>
                  <a:pt x="523" y="0"/>
                </a:moveTo>
                <a:lnTo>
                  <a:pt x="0" y="373"/>
                </a:lnTo>
                <a:lnTo>
                  <a:pt x="0" y="9228"/>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3748990" y="3872817"/>
            <a:ext cx="63090" cy="63090"/>
          </a:xfrm>
          <a:custGeom>
            <a:rect b="b" l="l" r="r" t="t"/>
            <a:pathLst>
              <a:path extrusionOk="0" fill="none" h="3060" w="306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3599761" y="3771791"/>
            <a:ext cx="21" cy="94387"/>
          </a:xfrm>
          <a:custGeom>
            <a:rect b="b" l="l" r="r" t="t"/>
            <a:pathLst>
              <a:path extrusionOk="0" fill="none" h="4578" w="1">
                <a:moveTo>
                  <a:pt x="1" y="4577"/>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3660273" y="4072291"/>
            <a:ext cx="21" cy="52327"/>
          </a:xfrm>
          <a:custGeom>
            <a:rect b="b" l="l" r="r" t="t"/>
            <a:pathLst>
              <a:path extrusionOk="0" fill="none" h="2538" w="1">
                <a:moveTo>
                  <a:pt x="0" y="253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3602318" y="3937432"/>
            <a:ext cx="57976" cy="91810"/>
          </a:xfrm>
          <a:custGeom>
            <a:rect b="b" l="l" r="r" t="t"/>
            <a:pathLst>
              <a:path extrusionOk="0" fill="none" h="4453" w="2812">
                <a:moveTo>
                  <a:pt x="2811" y="4453"/>
                </a:moveTo>
                <a:lnTo>
                  <a:pt x="1" y="3458"/>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1506377" y="3147205"/>
            <a:ext cx="62595" cy="62574"/>
          </a:xfrm>
          <a:custGeom>
            <a:rect b="b" l="l" r="r" t="t"/>
            <a:pathLst>
              <a:path extrusionOk="0" fill="none" h="3035" w="3036">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cap="rnd" cmpd="sng" w="236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1411000" y="2741576"/>
            <a:ext cx="126674" cy="405649"/>
          </a:xfrm>
          <a:custGeom>
            <a:rect b="b" l="l" r="r" t="t"/>
            <a:pathLst>
              <a:path extrusionOk="0" fill="none" h="19675" w="6144">
                <a:moveTo>
                  <a:pt x="0" y="0"/>
                </a:moveTo>
                <a:lnTo>
                  <a:pt x="0" y="8482"/>
                </a:lnTo>
                <a:lnTo>
                  <a:pt x="6144" y="11615"/>
                </a:lnTo>
                <a:lnTo>
                  <a:pt x="6144" y="19674"/>
                </a:lnTo>
              </a:path>
            </a:pathLst>
          </a:custGeom>
          <a:noFill/>
          <a:ln cap="rnd" cmpd="sng" w="236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1466894" y="2701063"/>
            <a:ext cx="46183" cy="387691"/>
          </a:xfrm>
          <a:custGeom>
            <a:rect b="b" l="l" r="r" t="t"/>
            <a:pathLst>
              <a:path extrusionOk="0" fill="none" h="18804" w="2240">
                <a:moveTo>
                  <a:pt x="1" y="18804"/>
                </a:moveTo>
                <a:lnTo>
                  <a:pt x="1" y="8929"/>
                </a:lnTo>
                <a:lnTo>
                  <a:pt x="2239" y="7512"/>
                </a:lnTo>
                <a:lnTo>
                  <a:pt x="2239" y="0"/>
                </a:lnTo>
              </a:path>
            </a:pathLst>
          </a:custGeom>
          <a:noFill/>
          <a:ln cap="rnd" cmpd="sng" w="236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1466894" y="3162585"/>
            <a:ext cx="21" cy="157456"/>
          </a:xfrm>
          <a:custGeom>
            <a:rect b="b" l="l" r="r" t="t"/>
            <a:pathLst>
              <a:path extrusionOk="0" fill="none" h="7637" w="1">
                <a:moveTo>
                  <a:pt x="1" y="0"/>
                </a:moveTo>
                <a:lnTo>
                  <a:pt x="1" y="7636"/>
                </a:lnTo>
              </a:path>
            </a:pathLst>
          </a:custGeom>
          <a:noFill/>
          <a:ln cap="rnd" cmpd="sng" w="236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1466894" y="3396924"/>
            <a:ext cx="21" cy="54904"/>
          </a:xfrm>
          <a:custGeom>
            <a:rect b="b" l="l" r="r" t="t"/>
            <a:pathLst>
              <a:path extrusionOk="0" fill="none" h="2663" w="1">
                <a:moveTo>
                  <a:pt x="1" y="1"/>
                </a:moveTo>
                <a:lnTo>
                  <a:pt x="1" y="2662"/>
                </a:lnTo>
              </a:path>
            </a:pathLst>
          </a:custGeom>
          <a:noFill/>
          <a:ln cap="rnd" cmpd="sng" w="236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2"/>
          <p:cNvSpPr/>
          <p:nvPr/>
        </p:nvSpPr>
        <p:spPr>
          <a:xfrm>
            <a:off x="1160300" y="782875"/>
            <a:ext cx="7624800" cy="4288500"/>
          </a:xfrm>
          <a:prstGeom prst="roundRect">
            <a:avLst>
              <a:gd fmla="val 16667"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Summary of the code</a:t>
            </a:r>
            <a:endParaRPr/>
          </a:p>
        </p:txBody>
      </p:sp>
      <p:grpSp>
        <p:nvGrpSpPr>
          <p:cNvPr id="538" name="Google Shape;538;p22"/>
          <p:cNvGrpSpPr/>
          <p:nvPr/>
        </p:nvGrpSpPr>
        <p:grpSpPr>
          <a:xfrm>
            <a:off x="308452" y="3119906"/>
            <a:ext cx="2045291" cy="1890629"/>
            <a:chOff x="3124753" y="2097067"/>
            <a:chExt cx="2904005" cy="2684408"/>
          </a:xfrm>
        </p:grpSpPr>
        <p:sp>
          <p:nvSpPr>
            <p:cNvPr id="539" name="Google Shape;539;p22"/>
            <p:cNvSpPr/>
            <p:nvPr/>
          </p:nvSpPr>
          <p:spPr>
            <a:xfrm>
              <a:off x="3938625" y="4524375"/>
              <a:ext cx="1247700" cy="2571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22"/>
            <p:cNvGrpSpPr/>
            <p:nvPr/>
          </p:nvGrpSpPr>
          <p:grpSpPr>
            <a:xfrm>
              <a:off x="3124761" y="2266506"/>
              <a:ext cx="1173544" cy="1038290"/>
              <a:chOff x="3039603" y="2097081"/>
              <a:chExt cx="1372888" cy="1214659"/>
            </a:xfrm>
          </p:grpSpPr>
          <p:sp>
            <p:nvSpPr>
              <p:cNvPr id="541" name="Google Shape;541;p22"/>
              <p:cNvSpPr/>
              <p:nvPr/>
            </p:nvSpPr>
            <p:spPr>
              <a:xfrm>
                <a:off x="3039603" y="2097081"/>
                <a:ext cx="1372888" cy="1214659"/>
              </a:xfrm>
              <a:custGeom>
                <a:rect b="b" l="l" r="r" t="t"/>
                <a:pathLst>
                  <a:path extrusionOk="0" h="67669" w="76484">
                    <a:moveTo>
                      <a:pt x="0" y="1"/>
                    </a:moveTo>
                    <a:lnTo>
                      <a:pt x="0" y="67668"/>
                    </a:lnTo>
                    <a:lnTo>
                      <a:pt x="76484" y="67668"/>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2"/>
              <p:cNvSpPr/>
              <p:nvPr/>
            </p:nvSpPr>
            <p:spPr>
              <a:xfrm>
                <a:off x="3527987" y="2179974"/>
                <a:ext cx="797142" cy="317212"/>
              </a:xfrm>
              <a:custGeom>
                <a:rect b="b" l="l" r="r" t="t"/>
                <a:pathLst>
                  <a:path extrusionOk="0" h="17672" w="44409">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2"/>
              <p:cNvSpPr/>
              <p:nvPr/>
            </p:nvSpPr>
            <p:spPr>
              <a:xfrm>
                <a:off x="3557425" y="2204943"/>
                <a:ext cx="214538" cy="33441"/>
              </a:xfrm>
              <a:custGeom>
                <a:rect b="b" l="l" r="r" t="t"/>
                <a:pathLst>
                  <a:path extrusionOk="0" h="1863"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2"/>
              <p:cNvSpPr/>
              <p:nvPr/>
            </p:nvSpPr>
            <p:spPr>
              <a:xfrm>
                <a:off x="3557425" y="2256746"/>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2"/>
              <p:cNvSpPr/>
              <p:nvPr/>
            </p:nvSpPr>
            <p:spPr>
              <a:xfrm>
                <a:off x="3557425" y="2310435"/>
                <a:ext cx="721303" cy="162035"/>
              </a:xfrm>
              <a:custGeom>
                <a:rect b="b" l="l" r="r" t="t"/>
                <a:pathLst>
                  <a:path extrusionOk="0" h="9027" w="40184">
                    <a:moveTo>
                      <a:pt x="1" y="0"/>
                    </a:moveTo>
                    <a:lnTo>
                      <a:pt x="1" y="9026"/>
                    </a:lnTo>
                    <a:lnTo>
                      <a:pt x="40184" y="9026"/>
                    </a:lnTo>
                    <a:lnTo>
                      <a:pt x="401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2"/>
              <p:cNvSpPr/>
              <p:nvPr/>
            </p:nvSpPr>
            <p:spPr>
              <a:xfrm>
                <a:off x="3527987" y="2544270"/>
                <a:ext cx="797142" cy="317212"/>
              </a:xfrm>
              <a:custGeom>
                <a:rect b="b" l="l" r="r" t="t"/>
                <a:pathLst>
                  <a:path extrusionOk="0" h="17672" w="44409">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2"/>
              <p:cNvSpPr/>
              <p:nvPr/>
            </p:nvSpPr>
            <p:spPr>
              <a:xfrm>
                <a:off x="3557425" y="2569005"/>
                <a:ext cx="214538" cy="33441"/>
              </a:xfrm>
              <a:custGeom>
                <a:rect b="b" l="l" r="r" t="t"/>
                <a:pathLst>
                  <a:path extrusionOk="0" h="1863"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2"/>
              <p:cNvSpPr/>
              <p:nvPr/>
            </p:nvSpPr>
            <p:spPr>
              <a:xfrm>
                <a:off x="3557425" y="2620808"/>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2"/>
              <p:cNvSpPr/>
              <p:nvPr/>
            </p:nvSpPr>
            <p:spPr>
              <a:xfrm>
                <a:off x="3557425" y="2674730"/>
                <a:ext cx="721303" cy="161801"/>
              </a:xfrm>
              <a:custGeom>
                <a:rect b="b" l="l" r="r" t="t"/>
                <a:pathLst>
                  <a:path extrusionOk="0" h="9014" w="40184">
                    <a:moveTo>
                      <a:pt x="1" y="1"/>
                    </a:moveTo>
                    <a:lnTo>
                      <a:pt x="1" y="9013"/>
                    </a:lnTo>
                    <a:lnTo>
                      <a:pt x="40184" y="9013"/>
                    </a:lnTo>
                    <a:lnTo>
                      <a:pt x="401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2"/>
              <p:cNvSpPr/>
              <p:nvPr/>
            </p:nvSpPr>
            <p:spPr>
              <a:xfrm>
                <a:off x="3527987" y="2908565"/>
                <a:ext cx="797142" cy="316979"/>
              </a:xfrm>
              <a:custGeom>
                <a:rect b="b" l="l" r="r" t="t"/>
                <a:pathLst>
                  <a:path extrusionOk="0" h="17659" w="44409">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2"/>
              <p:cNvSpPr/>
              <p:nvPr/>
            </p:nvSpPr>
            <p:spPr>
              <a:xfrm>
                <a:off x="3557425" y="2933300"/>
                <a:ext cx="214538" cy="33459"/>
              </a:xfrm>
              <a:custGeom>
                <a:rect b="b" l="l" r="r" t="t"/>
                <a:pathLst>
                  <a:path extrusionOk="0" h="1864"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2"/>
              <p:cNvSpPr/>
              <p:nvPr/>
            </p:nvSpPr>
            <p:spPr>
              <a:xfrm>
                <a:off x="3557425" y="2985104"/>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2"/>
              <p:cNvSpPr/>
              <p:nvPr/>
            </p:nvSpPr>
            <p:spPr>
              <a:xfrm>
                <a:off x="3557425" y="3038792"/>
                <a:ext cx="721303" cy="162035"/>
              </a:xfrm>
              <a:custGeom>
                <a:rect b="b" l="l" r="r" t="t"/>
                <a:pathLst>
                  <a:path extrusionOk="0" h="9027" w="40184">
                    <a:moveTo>
                      <a:pt x="1" y="1"/>
                    </a:moveTo>
                    <a:lnTo>
                      <a:pt x="1" y="9026"/>
                    </a:lnTo>
                    <a:lnTo>
                      <a:pt x="40184" y="9026"/>
                    </a:lnTo>
                    <a:lnTo>
                      <a:pt x="401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2"/>
              <p:cNvSpPr/>
              <p:nvPr/>
            </p:nvSpPr>
            <p:spPr>
              <a:xfrm>
                <a:off x="3294386" y="2851825"/>
                <a:ext cx="107395" cy="48285"/>
              </a:xfrm>
              <a:custGeom>
                <a:rect b="b" l="l" r="r" t="t"/>
                <a:pathLst>
                  <a:path extrusionOk="0" h="2690" w="5983">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2"/>
              <p:cNvSpPr/>
              <p:nvPr/>
            </p:nvSpPr>
            <p:spPr>
              <a:xfrm>
                <a:off x="3300040" y="2857946"/>
                <a:ext cx="36044" cy="36044"/>
              </a:xfrm>
              <a:custGeom>
                <a:rect b="b" l="l" r="r" t="t"/>
                <a:pathLst>
                  <a:path extrusionOk="0" h="2008" w="2008">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2"/>
              <p:cNvSpPr/>
              <p:nvPr/>
            </p:nvSpPr>
            <p:spPr>
              <a:xfrm>
                <a:off x="3304043" y="2861949"/>
                <a:ext cx="28038" cy="28038"/>
              </a:xfrm>
              <a:custGeom>
                <a:rect b="b" l="l" r="r" t="t"/>
                <a:pathLst>
                  <a:path extrusionOk="0" h="1562" w="1562">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2"/>
              <p:cNvSpPr/>
              <p:nvPr/>
            </p:nvSpPr>
            <p:spPr>
              <a:xfrm>
                <a:off x="3294386" y="2916804"/>
                <a:ext cx="107395" cy="48303"/>
              </a:xfrm>
              <a:custGeom>
                <a:rect b="b" l="l" r="r" t="t"/>
                <a:pathLst>
                  <a:path extrusionOk="0" h="2691" w="5983">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2"/>
              <p:cNvSpPr/>
              <p:nvPr/>
            </p:nvSpPr>
            <p:spPr>
              <a:xfrm>
                <a:off x="3360083" y="2922925"/>
                <a:ext cx="36062" cy="36295"/>
              </a:xfrm>
              <a:custGeom>
                <a:rect b="b" l="l" r="r" t="t"/>
                <a:pathLst>
                  <a:path extrusionOk="0" h="2022" w="2009">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2"/>
              <p:cNvSpPr/>
              <p:nvPr/>
            </p:nvSpPr>
            <p:spPr>
              <a:xfrm>
                <a:off x="3364085" y="2926928"/>
                <a:ext cx="28056" cy="28056"/>
              </a:xfrm>
              <a:custGeom>
                <a:rect b="b" l="l" r="r" t="t"/>
                <a:pathLst>
                  <a:path extrusionOk="0" h="1563" w="1563">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2"/>
              <p:cNvSpPr/>
              <p:nvPr/>
            </p:nvSpPr>
            <p:spPr>
              <a:xfrm>
                <a:off x="3294386" y="2982267"/>
                <a:ext cx="107395" cy="48303"/>
              </a:xfrm>
              <a:custGeom>
                <a:rect b="b" l="l" r="r" t="t"/>
                <a:pathLst>
                  <a:path extrusionOk="0" h="2691" w="5983">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2"/>
              <p:cNvSpPr/>
              <p:nvPr/>
            </p:nvSpPr>
            <p:spPr>
              <a:xfrm>
                <a:off x="3300040" y="2988406"/>
                <a:ext cx="36044" cy="36044"/>
              </a:xfrm>
              <a:custGeom>
                <a:rect b="b" l="l" r="r" t="t"/>
                <a:pathLst>
                  <a:path extrusionOk="0" h="2008" w="2008">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2"/>
              <p:cNvSpPr/>
              <p:nvPr/>
            </p:nvSpPr>
            <p:spPr>
              <a:xfrm>
                <a:off x="3304043" y="2992409"/>
                <a:ext cx="28038" cy="28038"/>
              </a:xfrm>
              <a:custGeom>
                <a:rect b="b" l="l" r="r" t="t"/>
                <a:pathLst>
                  <a:path extrusionOk="0" h="1562" w="1562">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2"/>
              <p:cNvSpPr/>
              <p:nvPr/>
            </p:nvSpPr>
            <p:spPr>
              <a:xfrm>
                <a:off x="3294386" y="3047264"/>
                <a:ext cx="107395" cy="48303"/>
              </a:xfrm>
              <a:custGeom>
                <a:rect b="b" l="l" r="r" t="t"/>
                <a:pathLst>
                  <a:path extrusionOk="0" h="2691" w="5983">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2"/>
              <p:cNvSpPr/>
              <p:nvPr/>
            </p:nvSpPr>
            <p:spPr>
              <a:xfrm>
                <a:off x="3360083" y="3053385"/>
                <a:ext cx="36062" cy="36062"/>
              </a:xfrm>
              <a:custGeom>
                <a:rect b="b" l="l" r="r" t="t"/>
                <a:pathLst>
                  <a:path extrusionOk="0" h="2009" w="2009">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2"/>
              <p:cNvSpPr/>
              <p:nvPr/>
            </p:nvSpPr>
            <p:spPr>
              <a:xfrm>
                <a:off x="3364085" y="3057388"/>
                <a:ext cx="28056" cy="28056"/>
              </a:xfrm>
              <a:custGeom>
                <a:rect b="b" l="l" r="r" t="t"/>
                <a:pathLst>
                  <a:path extrusionOk="0" h="1563" w="1563">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a:off x="3294386" y="3112728"/>
                <a:ext cx="107395" cy="48303"/>
              </a:xfrm>
              <a:custGeom>
                <a:rect b="b" l="l" r="r" t="t"/>
                <a:pathLst>
                  <a:path extrusionOk="0" h="2691" w="5983">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a:off x="3300040" y="3118616"/>
                <a:ext cx="36044" cy="36295"/>
              </a:xfrm>
              <a:custGeom>
                <a:rect b="b" l="l" r="r" t="t"/>
                <a:pathLst>
                  <a:path extrusionOk="0" h="2022" w="2008">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2"/>
              <p:cNvSpPr/>
              <p:nvPr/>
            </p:nvSpPr>
            <p:spPr>
              <a:xfrm>
                <a:off x="3304043" y="3122870"/>
                <a:ext cx="28038" cy="28038"/>
              </a:xfrm>
              <a:custGeom>
                <a:rect b="b" l="l" r="r" t="t"/>
                <a:pathLst>
                  <a:path extrusionOk="0" h="1562" w="1562">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2"/>
              <p:cNvSpPr/>
              <p:nvPr/>
            </p:nvSpPr>
            <p:spPr>
              <a:xfrm>
                <a:off x="3294386" y="3177725"/>
                <a:ext cx="107395" cy="48303"/>
              </a:xfrm>
              <a:custGeom>
                <a:rect b="b" l="l" r="r" t="t"/>
                <a:pathLst>
                  <a:path extrusionOk="0" h="2691" w="5983">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3360083" y="3183846"/>
                <a:ext cx="36062" cy="36062"/>
              </a:xfrm>
              <a:custGeom>
                <a:rect b="b" l="l" r="r" t="t"/>
                <a:pathLst>
                  <a:path extrusionOk="0" h="2009" w="2009">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a:off x="3364085" y="3187849"/>
                <a:ext cx="28056" cy="28056"/>
              </a:xfrm>
              <a:custGeom>
                <a:rect b="b" l="l" r="r" t="t"/>
                <a:pathLst>
                  <a:path extrusionOk="0" h="1563" w="1563">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2"/>
              <p:cNvSpPr/>
              <p:nvPr/>
            </p:nvSpPr>
            <p:spPr>
              <a:xfrm>
                <a:off x="3126248" y="2186095"/>
                <a:ext cx="42183" cy="41931"/>
              </a:xfrm>
              <a:custGeom>
                <a:rect b="b" l="l" r="r" t="t"/>
                <a:pathLst>
                  <a:path extrusionOk="0" h="2336" w="235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p:nvPr/>
            </p:nvSpPr>
            <p:spPr>
              <a:xfrm>
                <a:off x="3190311" y="2188680"/>
                <a:ext cx="207951" cy="36762"/>
              </a:xfrm>
              <a:custGeom>
                <a:rect b="b" l="l" r="r" t="t"/>
                <a:pathLst>
                  <a:path extrusionOk="0" h="2048" w="11585">
                    <a:moveTo>
                      <a:pt x="0" y="1"/>
                    </a:moveTo>
                    <a:lnTo>
                      <a:pt x="0" y="2047"/>
                    </a:lnTo>
                    <a:lnTo>
                      <a:pt x="11584" y="2047"/>
                    </a:lnTo>
                    <a:lnTo>
                      <a:pt x="115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a:off x="3126248" y="2272758"/>
                <a:ext cx="42183" cy="42165"/>
              </a:xfrm>
              <a:custGeom>
                <a:rect b="b" l="l" r="r" t="t"/>
                <a:pathLst>
                  <a:path extrusionOk="0" h="2349" w="235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a:off x="3190311" y="2275343"/>
                <a:ext cx="207951" cy="36995"/>
              </a:xfrm>
              <a:custGeom>
                <a:rect b="b" l="l" r="r" t="t"/>
                <a:pathLst>
                  <a:path extrusionOk="0" h="2061" w="11585">
                    <a:moveTo>
                      <a:pt x="0" y="1"/>
                    </a:moveTo>
                    <a:lnTo>
                      <a:pt x="0" y="2060"/>
                    </a:lnTo>
                    <a:lnTo>
                      <a:pt x="11584" y="2060"/>
                    </a:lnTo>
                    <a:lnTo>
                      <a:pt x="115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3126248" y="2416394"/>
                <a:ext cx="42183" cy="42183"/>
              </a:xfrm>
              <a:custGeom>
                <a:rect b="b" l="l" r="r" t="t"/>
                <a:pathLst>
                  <a:path extrusionOk="0" h="2350" w="235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3190311" y="2418996"/>
                <a:ext cx="207951" cy="36744"/>
              </a:xfrm>
              <a:custGeom>
                <a:rect b="b" l="l" r="r" t="t"/>
                <a:pathLst>
                  <a:path extrusionOk="0" h="2047" w="11585">
                    <a:moveTo>
                      <a:pt x="0" y="0"/>
                    </a:moveTo>
                    <a:lnTo>
                      <a:pt x="0" y="2047"/>
                    </a:lnTo>
                    <a:lnTo>
                      <a:pt x="11584" y="2047"/>
                    </a:lnTo>
                    <a:lnTo>
                      <a:pt x="115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a:off x="3126248" y="2503056"/>
                <a:ext cx="42183" cy="42183"/>
              </a:xfrm>
              <a:custGeom>
                <a:rect b="b" l="l" r="r" t="t"/>
                <a:pathLst>
                  <a:path extrusionOk="0" h="2350" w="235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a:off x="3190311" y="2505659"/>
                <a:ext cx="207951" cy="36977"/>
              </a:xfrm>
              <a:custGeom>
                <a:rect b="b" l="l" r="r" t="t"/>
                <a:pathLst>
                  <a:path extrusionOk="0" h="2060" w="11585">
                    <a:moveTo>
                      <a:pt x="0" y="0"/>
                    </a:moveTo>
                    <a:lnTo>
                      <a:pt x="0" y="2060"/>
                    </a:lnTo>
                    <a:lnTo>
                      <a:pt x="11584" y="2060"/>
                    </a:lnTo>
                    <a:lnTo>
                      <a:pt x="115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a:off x="3126248" y="2646710"/>
                <a:ext cx="42183" cy="42165"/>
              </a:xfrm>
              <a:custGeom>
                <a:rect b="b" l="l" r="r" t="t"/>
                <a:pathLst>
                  <a:path extrusionOk="0" h="2349" w="235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3190311" y="2649295"/>
                <a:ext cx="207951" cy="36995"/>
              </a:xfrm>
              <a:custGeom>
                <a:rect b="b" l="l" r="r" t="t"/>
                <a:pathLst>
                  <a:path extrusionOk="0" h="2061" w="11585">
                    <a:moveTo>
                      <a:pt x="0" y="1"/>
                    </a:moveTo>
                    <a:lnTo>
                      <a:pt x="0" y="2060"/>
                    </a:lnTo>
                    <a:lnTo>
                      <a:pt x="11584" y="2060"/>
                    </a:lnTo>
                    <a:lnTo>
                      <a:pt x="11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3126248" y="2733373"/>
                <a:ext cx="42183" cy="42165"/>
              </a:xfrm>
              <a:custGeom>
                <a:rect b="b" l="l" r="r" t="t"/>
                <a:pathLst>
                  <a:path extrusionOk="0" h="2349" w="235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a:off x="3190311" y="2736191"/>
                <a:ext cx="207951" cy="36762"/>
              </a:xfrm>
              <a:custGeom>
                <a:rect b="b" l="l" r="r" t="t"/>
                <a:pathLst>
                  <a:path extrusionOk="0" h="2048" w="11585">
                    <a:moveTo>
                      <a:pt x="0" y="1"/>
                    </a:moveTo>
                    <a:lnTo>
                      <a:pt x="0" y="2047"/>
                    </a:lnTo>
                    <a:lnTo>
                      <a:pt x="11584" y="2047"/>
                    </a:lnTo>
                    <a:lnTo>
                      <a:pt x="11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a:off x="3076562" y="2367193"/>
                <a:ext cx="371386" cy="18"/>
              </a:xfrm>
              <a:custGeom>
                <a:rect b="b" l="l" r="r" t="t"/>
                <a:pathLst>
                  <a:path extrusionOk="0" fill="none" h="1" w="20690">
                    <a:moveTo>
                      <a:pt x="1" y="0"/>
                    </a:moveTo>
                    <a:lnTo>
                      <a:pt x="20689" y="0"/>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a:off x="3076562" y="2596073"/>
                <a:ext cx="371386" cy="18"/>
              </a:xfrm>
              <a:custGeom>
                <a:rect b="b" l="l" r="r" t="t"/>
                <a:pathLst>
                  <a:path extrusionOk="0" fill="none" h="1" w="20690">
                    <a:moveTo>
                      <a:pt x="1" y="1"/>
                    </a:moveTo>
                    <a:lnTo>
                      <a:pt x="20689" y="1"/>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3076562" y="2813663"/>
                <a:ext cx="371386" cy="18"/>
              </a:xfrm>
              <a:custGeom>
                <a:rect b="b" l="l" r="r" t="t"/>
                <a:pathLst>
                  <a:path extrusionOk="0" fill="none" h="1" w="20690">
                    <a:moveTo>
                      <a:pt x="1" y="1"/>
                    </a:moveTo>
                    <a:lnTo>
                      <a:pt x="20689" y="1"/>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3128133" y="2857461"/>
                <a:ext cx="134248" cy="36995"/>
              </a:xfrm>
              <a:custGeom>
                <a:rect b="b" l="l" r="r" t="t"/>
                <a:pathLst>
                  <a:path extrusionOk="0" h="2061" w="7479">
                    <a:moveTo>
                      <a:pt x="1" y="1"/>
                    </a:moveTo>
                    <a:lnTo>
                      <a:pt x="1" y="2061"/>
                    </a:lnTo>
                    <a:lnTo>
                      <a:pt x="7479" y="2061"/>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3128133" y="2922691"/>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3128133" y="2987688"/>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3128133" y="3052685"/>
                <a:ext cx="134248" cy="36995"/>
              </a:xfrm>
              <a:custGeom>
                <a:rect b="b" l="l" r="r" t="t"/>
                <a:pathLst>
                  <a:path extrusionOk="0" h="2061" w="7479">
                    <a:moveTo>
                      <a:pt x="1" y="1"/>
                    </a:moveTo>
                    <a:lnTo>
                      <a:pt x="1" y="2060"/>
                    </a:lnTo>
                    <a:lnTo>
                      <a:pt x="7479" y="2060"/>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3128133" y="3117916"/>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3128133" y="3182913"/>
                <a:ext cx="134248" cy="36744"/>
              </a:xfrm>
              <a:custGeom>
                <a:rect b="b" l="l" r="r" t="t"/>
                <a:pathLst>
                  <a:path extrusionOk="0" h="2047" w="7479">
                    <a:moveTo>
                      <a:pt x="1" y="0"/>
                    </a:moveTo>
                    <a:lnTo>
                      <a:pt x="1" y="2047"/>
                    </a:lnTo>
                    <a:lnTo>
                      <a:pt x="7479" y="2047"/>
                    </a:lnTo>
                    <a:lnTo>
                      <a:pt x="74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22"/>
            <p:cNvGrpSpPr/>
            <p:nvPr/>
          </p:nvGrpSpPr>
          <p:grpSpPr>
            <a:xfrm>
              <a:off x="4962121" y="2452285"/>
              <a:ext cx="1066388" cy="666717"/>
              <a:chOff x="5097171" y="2413221"/>
              <a:chExt cx="931587" cy="582388"/>
            </a:xfrm>
          </p:grpSpPr>
          <p:sp>
            <p:nvSpPr>
              <p:cNvPr id="594" name="Google Shape;594;p22"/>
              <p:cNvSpPr/>
              <p:nvPr/>
            </p:nvSpPr>
            <p:spPr>
              <a:xfrm>
                <a:off x="5097171" y="2465743"/>
                <a:ext cx="931587" cy="529866"/>
              </a:xfrm>
              <a:custGeom>
                <a:rect b="b" l="l" r="r" t="t"/>
                <a:pathLst>
                  <a:path extrusionOk="0" h="29519" w="51899">
                    <a:moveTo>
                      <a:pt x="0" y="1"/>
                    </a:moveTo>
                    <a:lnTo>
                      <a:pt x="0" y="29518"/>
                    </a:lnTo>
                    <a:lnTo>
                      <a:pt x="51899" y="29518"/>
                    </a:lnTo>
                    <a:lnTo>
                      <a:pt x="518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5097171" y="2465743"/>
                <a:ext cx="931587" cy="529866"/>
              </a:xfrm>
              <a:custGeom>
                <a:rect b="b" l="l" r="r" t="t"/>
                <a:pathLst>
                  <a:path extrusionOk="0" fill="none" h="29519" w="51899">
                    <a:moveTo>
                      <a:pt x="51899" y="29518"/>
                    </a:moveTo>
                    <a:lnTo>
                      <a:pt x="0" y="29518"/>
                    </a:lnTo>
                    <a:lnTo>
                      <a:pt x="0" y="1"/>
                    </a:lnTo>
                    <a:lnTo>
                      <a:pt x="51899" y="1"/>
                    </a:lnTo>
                    <a:lnTo>
                      <a:pt x="51899" y="2951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5097171" y="2865364"/>
                <a:ext cx="931587" cy="130245"/>
              </a:xfrm>
              <a:custGeom>
                <a:rect b="b" l="l" r="r" t="t"/>
                <a:pathLst>
                  <a:path extrusionOk="0" h="7256" w="51899">
                    <a:moveTo>
                      <a:pt x="0" y="0"/>
                    </a:moveTo>
                    <a:lnTo>
                      <a:pt x="0" y="7255"/>
                    </a:lnTo>
                    <a:lnTo>
                      <a:pt x="51899" y="7255"/>
                    </a:lnTo>
                    <a:lnTo>
                      <a:pt x="518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5125658" y="2917885"/>
                <a:ext cx="745338" cy="24968"/>
              </a:xfrm>
              <a:custGeom>
                <a:rect b="b" l="l" r="r" t="t"/>
                <a:pathLst>
                  <a:path extrusionOk="0" h="1391" w="41523">
                    <a:moveTo>
                      <a:pt x="1" y="0"/>
                    </a:moveTo>
                    <a:lnTo>
                      <a:pt x="1" y="1391"/>
                    </a:lnTo>
                    <a:lnTo>
                      <a:pt x="41522" y="1391"/>
                    </a:lnTo>
                    <a:lnTo>
                      <a:pt x="415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5125658" y="2917885"/>
                <a:ext cx="372552" cy="24968"/>
              </a:xfrm>
              <a:custGeom>
                <a:rect b="b" l="l" r="r" t="t"/>
                <a:pathLst>
                  <a:path extrusionOk="0" h="1391" w="20755">
                    <a:moveTo>
                      <a:pt x="1" y="0"/>
                    </a:moveTo>
                    <a:lnTo>
                      <a:pt x="1" y="1391"/>
                    </a:lnTo>
                    <a:lnTo>
                      <a:pt x="20755" y="1391"/>
                    </a:lnTo>
                    <a:lnTo>
                      <a:pt x="207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5956689" y="2917885"/>
                <a:ext cx="11093" cy="6139"/>
              </a:xfrm>
              <a:custGeom>
                <a:rect b="b" l="l" r="r" t="t"/>
                <a:pathLst>
                  <a:path extrusionOk="0" h="342" w="618">
                    <a:moveTo>
                      <a:pt x="1" y="0"/>
                    </a:moveTo>
                    <a:lnTo>
                      <a:pt x="1" y="341"/>
                    </a:lnTo>
                    <a:lnTo>
                      <a:pt x="171" y="341"/>
                    </a:lnTo>
                    <a:lnTo>
                      <a:pt x="171" y="184"/>
                    </a:lnTo>
                    <a:lnTo>
                      <a:pt x="617" y="184"/>
                    </a:lnTo>
                    <a:lnTo>
                      <a:pt x="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5989196" y="2917885"/>
                <a:ext cx="11075" cy="6139"/>
              </a:xfrm>
              <a:custGeom>
                <a:rect b="b" l="l" r="r" t="t"/>
                <a:pathLst>
                  <a:path extrusionOk="0" h="342" w="617">
                    <a:moveTo>
                      <a:pt x="0" y="0"/>
                    </a:moveTo>
                    <a:lnTo>
                      <a:pt x="0" y="184"/>
                    </a:lnTo>
                    <a:lnTo>
                      <a:pt x="446" y="184"/>
                    </a:lnTo>
                    <a:lnTo>
                      <a:pt x="446" y="341"/>
                    </a:lnTo>
                    <a:lnTo>
                      <a:pt x="617" y="341"/>
                    </a:lnTo>
                    <a:lnTo>
                      <a:pt x="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5989196" y="2936948"/>
                <a:ext cx="11075" cy="5906"/>
              </a:xfrm>
              <a:custGeom>
                <a:rect b="b" l="l" r="r" t="t"/>
                <a:pathLst>
                  <a:path extrusionOk="0" h="329" w="617">
                    <a:moveTo>
                      <a:pt x="446" y="1"/>
                    </a:moveTo>
                    <a:lnTo>
                      <a:pt x="446" y="158"/>
                    </a:lnTo>
                    <a:lnTo>
                      <a:pt x="0" y="158"/>
                    </a:lnTo>
                    <a:lnTo>
                      <a:pt x="0" y="329"/>
                    </a:lnTo>
                    <a:lnTo>
                      <a:pt x="617" y="329"/>
                    </a:lnTo>
                    <a:lnTo>
                      <a:pt x="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5956689" y="2936948"/>
                <a:ext cx="11093" cy="5906"/>
              </a:xfrm>
              <a:custGeom>
                <a:rect b="b" l="l" r="r" t="t"/>
                <a:pathLst>
                  <a:path extrusionOk="0" h="329" w="618">
                    <a:moveTo>
                      <a:pt x="1" y="1"/>
                    </a:moveTo>
                    <a:lnTo>
                      <a:pt x="1" y="329"/>
                    </a:lnTo>
                    <a:lnTo>
                      <a:pt x="617" y="329"/>
                    </a:lnTo>
                    <a:lnTo>
                      <a:pt x="617" y="158"/>
                    </a:lnTo>
                    <a:lnTo>
                      <a:pt x="171" y="158"/>
                    </a:lnTo>
                    <a:lnTo>
                      <a:pt x="1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5890292" y="2917885"/>
                <a:ext cx="47101" cy="24968"/>
              </a:xfrm>
              <a:custGeom>
                <a:rect b="b" l="l" r="r" t="t"/>
                <a:pathLst>
                  <a:path extrusionOk="0" h="1391" w="2624">
                    <a:moveTo>
                      <a:pt x="0" y="0"/>
                    </a:moveTo>
                    <a:lnTo>
                      <a:pt x="0" y="1391"/>
                    </a:lnTo>
                    <a:lnTo>
                      <a:pt x="2624" y="1391"/>
                    </a:lnTo>
                    <a:lnTo>
                      <a:pt x="26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5907237" y="2922121"/>
                <a:ext cx="15796" cy="16729"/>
              </a:xfrm>
              <a:custGeom>
                <a:rect b="b" l="l" r="r" t="t"/>
                <a:pathLst>
                  <a:path extrusionOk="0" h="932" w="88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5097171" y="2413221"/>
                <a:ext cx="931587" cy="52540"/>
              </a:xfrm>
              <a:custGeom>
                <a:rect b="b" l="l" r="r" t="t"/>
                <a:pathLst>
                  <a:path extrusionOk="0" h="2927" w="51899">
                    <a:moveTo>
                      <a:pt x="0" y="1"/>
                    </a:moveTo>
                    <a:lnTo>
                      <a:pt x="0" y="2927"/>
                    </a:lnTo>
                    <a:lnTo>
                      <a:pt x="51899" y="2927"/>
                    </a:lnTo>
                    <a:lnTo>
                      <a:pt x="518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5343966" y="2582777"/>
                <a:ext cx="438016" cy="207484"/>
              </a:xfrm>
              <a:custGeom>
                <a:rect b="b" l="l" r="r" t="t"/>
                <a:pathLst>
                  <a:path extrusionOk="0" h="11559" w="24402">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5343966" y="2582777"/>
                <a:ext cx="438016" cy="207484"/>
              </a:xfrm>
              <a:custGeom>
                <a:rect b="b" l="l" r="r" t="t"/>
                <a:pathLst>
                  <a:path extrusionOk="0" fill="none" h="11559" w="24402">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5595463" y="2603024"/>
                <a:ext cx="162268" cy="163453"/>
              </a:xfrm>
              <a:custGeom>
                <a:rect b="b" l="l" r="r" t="t"/>
                <a:pathLst>
                  <a:path extrusionOk="0" h="9106" w="904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5595463" y="2603024"/>
                <a:ext cx="162268" cy="163453"/>
              </a:xfrm>
              <a:custGeom>
                <a:rect b="b" l="l" r="r" t="t"/>
                <a:pathLst>
                  <a:path extrusionOk="0" fill="none" h="9106" w="904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5354556" y="2592667"/>
                <a:ext cx="163686" cy="165104"/>
              </a:xfrm>
              <a:custGeom>
                <a:rect b="b" l="l" r="r" t="t"/>
                <a:pathLst>
                  <a:path extrusionOk="0" h="9198" w="9119">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5354556" y="2592667"/>
                <a:ext cx="163686" cy="165104"/>
              </a:xfrm>
              <a:custGeom>
                <a:rect b="b" l="l" r="r" t="t"/>
                <a:pathLst>
                  <a:path extrusionOk="0" fill="none" h="9198" w="9119">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5392933" y="2630811"/>
                <a:ext cx="150726" cy="151911"/>
              </a:xfrm>
              <a:custGeom>
                <a:rect b="b" l="l" r="r" t="t"/>
                <a:pathLst>
                  <a:path extrusionOk="0" h="8463" w="8397">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5392933" y="2630811"/>
                <a:ext cx="150726" cy="151911"/>
              </a:xfrm>
              <a:custGeom>
                <a:rect b="b" l="l" r="r" t="t"/>
                <a:pathLst>
                  <a:path extrusionOk="0" fill="none" h="8463" w="8397">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5640428" y="2647774"/>
                <a:ext cx="136833" cy="138251"/>
              </a:xfrm>
              <a:custGeom>
                <a:rect b="b" l="l" r="r" t="t"/>
                <a:pathLst>
                  <a:path extrusionOk="0" h="7702" w="7623">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5640428" y="2647774"/>
                <a:ext cx="136833" cy="138251"/>
              </a:xfrm>
              <a:custGeom>
                <a:rect b="b" l="l" r="r" t="t"/>
                <a:pathLst>
                  <a:path extrusionOk="0" fill="none" h="7702" w="7623">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5343966" y="2582777"/>
                <a:ext cx="438016" cy="207484"/>
              </a:xfrm>
              <a:custGeom>
                <a:rect b="b" l="l" r="r" t="t"/>
                <a:pathLst>
                  <a:path extrusionOk="0" h="11559" w="24402">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22"/>
            <p:cNvGrpSpPr/>
            <p:nvPr/>
          </p:nvGrpSpPr>
          <p:grpSpPr>
            <a:xfrm>
              <a:off x="3124753" y="2097067"/>
              <a:ext cx="2904005" cy="2628275"/>
              <a:chOff x="735516" y="1544617"/>
              <a:chExt cx="2904005" cy="2628275"/>
            </a:xfrm>
          </p:grpSpPr>
          <p:sp>
            <p:nvSpPr>
              <p:cNvPr id="618" name="Google Shape;618;p22"/>
              <p:cNvSpPr/>
              <p:nvPr/>
            </p:nvSpPr>
            <p:spPr>
              <a:xfrm>
                <a:off x="1961914" y="2680601"/>
                <a:ext cx="305922" cy="16514"/>
              </a:xfrm>
              <a:custGeom>
                <a:rect b="b" l="l" r="r" t="t"/>
                <a:pathLst>
                  <a:path extrusionOk="0" h="920" w="17043">
                    <a:moveTo>
                      <a:pt x="1" y="1"/>
                    </a:moveTo>
                    <a:lnTo>
                      <a:pt x="1" y="919"/>
                    </a:lnTo>
                    <a:lnTo>
                      <a:pt x="17042" y="919"/>
                    </a:lnTo>
                    <a:lnTo>
                      <a:pt x="17042"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2274872" y="2680601"/>
                <a:ext cx="97738" cy="16514"/>
              </a:xfrm>
              <a:custGeom>
                <a:rect b="b" l="l" r="r" t="t"/>
                <a:pathLst>
                  <a:path extrusionOk="0" h="920" w="5445">
                    <a:moveTo>
                      <a:pt x="1" y="1"/>
                    </a:moveTo>
                    <a:lnTo>
                      <a:pt x="1" y="919"/>
                    </a:lnTo>
                    <a:lnTo>
                      <a:pt x="5445" y="919"/>
                    </a:lnTo>
                    <a:lnTo>
                      <a:pt x="5445"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2379664" y="2680601"/>
                <a:ext cx="115167" cy="16514"/>
              </a:xfrm>
              <a:custGeom>
                <a:rect b="b" l="l" r="r" t="t"/>
                <a:pathLst>
                  <a:path extrusionOk="0" h="920" w="6416">
                    <a:moveTo>
                      <a:pt x="1" y="1"/>
                    </a:moveTo>
                    <a:lnTo>
                      <a:pt x="1" y="919"/>
                    </a:lnTo>
                    <a:lnTo>
                      <a:pt x="6416" y="919"/>
                    </a:lnTo>
                    <a:lnTo>
                      <a:pt x="6416"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1896683" y="2717111"/>
                <a:ext cx="254818" cy="16496"/>
              </a:xfrm>
              <a:custGeom>
                <a:rect b="b" l="l" r="r" t="t"/>
                <a:pathLst>
                  <a:path extrusionOk="0" h="919" w="14196">
                    <a:moveTo>
                      <a:pt x="1" y="0"/>
                    </a:moveTo>
                    <a:lnTo>
                      <a:pt x="1" y="919"/>
                    </a:lnTo>
                    <a:lnTo>
                      <a:pt x="14195" y="919"/>
                    </a:lnTo>
                    <a:lnTo>
                      <a:pt x="14195" y="0"/>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2159723" y="2717111"/>
                <a:ext cx="83378" cy="16496"/>
              </a:xfrm>
              <a:custGeom>
                <a:rect b="b" l="l" r="r" t="t"/>
                <a:pathLst>
                  <a:path extrusionOk="0" h="919" w="4645">
                    <a:moveTo>
                      <a:pt x="0" y="0"/>
                    </a:moveTo>
                    <a:lnTo>
                      <a:pt x="0" y="919"/>
                    </a:lnTo>
                    <a:lnTo>
                      <a:pt x="4645" y="919"/>
                    </a:lnTo>
                    <a:lnTo>
                      <a:pt x="4645" y="0"/>
                    </a:lnTo>
                    <a:close/>
                  </a:path>
                </a:pathLst>
              </a:custGeom>
              <a:solidFill>
                <a:srgbClr val="E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2050928" y="4038428"/>
                <a:ext cx="116119" cy="75139"/>
              </a:xfrm>
              <a:custGeom>
                <a:rect b="b" l="l" r="r" t="t"/>
                <a:pathLst>
                  <a:path extrusionOk="0" h="4186" w="6469">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2212711" y="4039128"/>
                <a:ext cx="116101" cy="75139"/>
              </a:xfrm>
              <a:custGeom>
                <a:rect b="b" l="l" r="r" t="t"/>
                <a:pathLst>
                  <a:path extrusionOk="0" h="4186" w="6468">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735516" y="2825188"/>
                <a:ext cx="2904005" cy="59845"/>
              </a:xfrm>
              <a:custGeom>
                <a:rect b="b" l="l" r="r" t="t"/>
                <a:pathLst>
                  <a:path extrusionOk="0" h="3334" w="161783">
                    <a:moveTo>
                      <a:pt x="0" y="1"/>
                    </a:moveTo>
                    <a:lnTo>
                      <a:pt x="0" y="3333"/>
                    </a:lnTo>
                    <a:lnTo>
                      <a:pt x="161783" y="3333"/>
                    </a:lnTo>
                    <a:lnTo>
                      <a:pt x="16178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2005245" y="4066448"/>
                <a:ext cx="86914" cy="47585"/>
              </a:xfrm>
              <a:custGeom>
                <a:rect b="b" l="l" r="r" t="t"/>
                <a:pathLst>
                  <a:path extrusionOk="0" h="2651" w="4842">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1903900" y="3163581"/>
                <a:ext cx="191688" cy="904770"/>
              </a:xfrm>
              <a:custGeom>
                <a:rect b="b" l="l" r="r" t="t"/>
                <a:pathLst>
                  <a:path extrusionOk="0" h="50405" w="10679">
                    <a:moveTo>
                      <a:pt x="0" y="1"/>
                    </a:moveTo>
                    <a:lnTo>
                      <a:pt x="4723" y="50404"/>
                    </a:lnTo>
                    <a:lnTo>
                      <a:pt x="10679" y="50404"/>
                    </a:lnTo>
                    <a:lnTo>
                      <a:pt x="10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2267477" y="4066448"/>
                <a:ext cx="86914" cy="47585"/>
              </a:xfrm>
              <a:custGeom>
                <a:rect b="b" l="l" r="r" t="t"/>
                <a:pathLst>
                  <a:path extrusionOk="0" h="2651" w="4842">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2260423" y="3163581"/>
                <a:ext cx="191688" cy="904770"/>
              </a:xfrm>
              <a:custGeom>
                <a:rect b="b" l="l" r="r" t="t"/>
                <a:pathLst>
                  <a:path extrusionOk="0" h="50405" w="10679">
                    <a:moveTo>
                      <a:pt x="0" y="1"/>
                    </a:moveTo>
                    <a:lnTo>
                      <a:pt x="0" y="50404"/>
                    </a:lnTo>
                    <a:lnTo>
                      <a:pt x="5956" y="50404"/>
                    </a:lnTo>
                    <a:lnTo>
                      <a:pt x="10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1640950" y="2743246"/>
                <a:ext cx="66415" cy="99622"/>
              </a:xfrm>
              <a:custGeom>
                <a:rect b="b" l="l" r="r" t="t"/>
                <a:pathLst>
                  <a:path extrusionOk="0" h="5550" w="370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1640716" y="2524005"/>
                <a:ext cx="235019" cy="385045"/>
              </a:xfrm>
              <a:custGeom>
                <a:rect b="b" l="l" r="r" t="t"/>
                <a:pathLst>
                  <a:path extrusionOk="0" h="21451" w="13093">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2667672" y="2743246"/>
                <a:ext cx="66415" cy="99622"/>
              </a:xfrm>
              <a:custGeom>
                <a:rect b="b" l="l" r="r" t="t"/>
                <a:pathLst>
                  <a:path extrusionOk="0" h="5550" w="370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2499301" y="2524005"/>
                <a:ext cx="235019" cy="385045"/>
              </a:xfrm>
              <a:custGeom>
                <a:rect b="b" l="l" r="r" t="t"/>
                <a:pathLst>
                  <a:path extrusionOk="0" h="21451" w="13093">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1896683" y="3002516"/>
                <a:ext cx="581670" cy="312276"/>
              </a:xfrm>
              <a:custGeom>
                <a:rect b="b" l="l" r="r" t="t"/>
                <a:pathLst>
                  <a:path extrusionOk="0" h="17397" w="32405">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1715604" y="2185378"/>
                <a:ext cx="943829" cy="944080"/>
              </a:xfrm>
              <a:custGeom>
                <a:rect b="b" l="l" r="r" t="t"/>
                <a:pathLst>
                  <a:path extrusionOk="0" h="52595" w="52581">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2"/>
              <p:cNvSpPr/>
              <p:nvPr/>
            </p:nvSpPr>
            <p:spPr>
              <a:xfrm>
                <a:off x="1737269" y="3217521"/>
                <a:ext cx="900498" cy="138484"/>
              </a:xfrm>
              <a:custGeom>
                <a:rect b="b" l="l" r="r" t="t"/>
                <a:pathLst>
                  <a:path extrusionOk="0" h="7715" w="50167">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2"/>
              <p:cNvSpPr/>
              <p:nvPr/>
            </p:nvSpPr>
            <p:spPr>
              <a:xfrm>
                <a:off x="1845813" y="2327380"/>
                <a:ext cx="683159" cy="855766"/>
              </a:xfrm>
              <a:custGeom>
                <a:rect b="b" l="l" r="r" t="t"/>
                <a:pathLst>
                  <a:path extrusionOk="0" h="47675" w="38059">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2064354" y="2534129"/>
                <a:ext cx="246328" cy="126942"/>
              </a:xfrm>
              <a:custGeom>
                <a:rect b="b" l="l" r="r" t="t"/>
                <a:pathLst>
                  <a:path extrusionOk="0" h="7072" w="13723">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2"/>
              <p:cNvSpPr/>
              <p:nvPr/>
            </p:nvSpPr>
            <p:spPr>
              <a:xfrm>
                <a:off x="2165143" y="3497038"/>
                <a:ext cx="44749" cy="533869"/>
              </a:xfrm>
              <a:custGeom>
                <a:rect b="b" l="l" r="r" t="t"/>
                <a:pathLst>
                  <a:path extrusionOk="0" h="29742" w="2493">
                    <a:moveTo>
                      <a:pt x="0" y="0"/>
                    </a:moveTo>
                    <a:lnTo>
                      <a:pt x="0" y="29741"/>
                    </a:lnTo>
                    <a:lnTo>
                      <a:pt x="2493" y="29741"/>
                    </a:lnTo>
                    <a:lnTo>
                      <a:pt x="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
              <p:cNvSpPr/>
              <p:nvPr/>
            </p:nvSpPr>
            <p:spPr>
              <a:xfrm>
                <a:off x="2131469" y="2564033"/>
                <a:ext cx="112098" cy="955389"/>
              </a:xfrm>
              <a:custGeom>
                <a:rect b="b" l="l" r="r" t="t"/>
                <a:pathLst>
                  <a:path extrusionOk="0" h="53225" w="6245">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2"/>
              <p:cNvSpPr/>
              <p:nvPr/>
            </p:nvSpPr>
            <p:spPr>
              <a:xfrm>
                <a:off x="1780583" y="3354102"/>
                <a:ext cx="813871" cy="74654"/>
              </a:xfrm>
              <a:custGeom>
                <a:rect b="b" l="l" r="r" t="t"/>
                <a:pathLst>
                  <a:path extrusionOk="0" h="4159" w="45341">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2"/>
              <p:cNvSpPr/>
              <p:nvPr/>
            </p:nvSpPr>
            <p:spPr>
              <a:xfrm>
                <a:off x="1847931" y="4030889"/>
                <a:ext cx="89517" cy="89732"/>
              </a:xfrm>
              <a:custGeom>
                <a:rect b="b" l="l" r="r" t="t"/>
                <a:pathLst>
                  <a:path extrusionOk="0" h="4999" w="4987">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a:off x="1870315" y="4053255"/>
                <a:ext cx="44749" cy="45001"/>
              </a:xfrm>
              <a:custGeom>
                <a:rect b="b" l="l" r="r" t="t"/>
                <a:pathLst>
                  <a:path extrusionOk="0" h="2507" w="2493">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2"/>
              <p:cNvSpPr/>
              <p:nvPr/>
            </p:nvSpPr>
            <p:spPr>
              <a:xfrm>
                <a:off x="1855237" y="3966359"/>
                <a:ext cx="313694" cy="64548"/>
              </a:xfrm>
              <a:custGeom>
                <a:rect b="b" l="l" r="r" t="t"/>
                <a:pathLst>
                  <a:path extrusionOk="0" h="3596" w="17476">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2"/>
              <p:cNvSpPr/>
              <p:nvPr/>
            </p:nvSpPr>
            <p:spPr>
              <a:xfrm>
                <a:off x="2437589" y="4030889"/>
                <a:ext cx="89517" cy="89732"/>
              </a:xfrm>
              <a:custGeom>
                <a:rect b="b" l="l" r="r" t="t"/>
                <a:pathLst>
                  <a:path extrusionOk="0" h="4999" w="4987">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2"/>
              <p:cNvSpPr/>
              <p:nvPr/>
            </p:nvSpPr>
            <p:spPr>
              <a:xfrm>
                <a:off x="2459972" y="4053255"/>
                <a:ext cx="44749" cy="45001"/>
              </a:xfrm>
              <a:custGeom>
                <a:rect b="b" l="l" r="r" t="t"/>
                <a:pathLst>
                  <a:path extrusionOk="0" h="2507" w="2493">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2"/>
              <p:cNvSpPr/>
              <p:nvPr/>
            </p:nvSpPr>
            <p:spPr>
              <a:xfrm>
                <a:off x="2206105" y="3966359"/>
                <a:ext cx="313694" cy="64548"/>
              </a:xfrm>
              <a:custGeom>
                <a:rect b="b" l="l" r="r" t="t"/>
                <a:pathLst>
                  <a:path extrusionOk="0" h="3596" w="17476">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2"/>
              <p:cNvSpPr/>
              <p:nvPr/>
            </p:nvSpPr>
            <p:spPr>
              <a:xfrm>
                <a:off x="2161374" y="3978601"/>
                <a:ext cx="44749" cy="112116"/>
              </a:xfrm>
              <a:custGeom>
                <a:rect b="b" l="l" r="r" t="t"/>
                <a:pathLst>
                  <a:path extrusionOk="0" h="6246" w="2493">
                    <a:moveTo>
                      <a:pt x="0" y="1"/>
                    </a:moveTo>
                    <a:lnTo>
                      <a:pt x="420" y="6245"/>
                    </a:lnTo>
                    <a:lnTo>
                      <a:pt x="2073" y="6245"/>
                    </a:lnTo>
                    <a:lnTo>
                      <a:pt x="2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p:nvPr/>
            </p:nvSpPr>
            <p:spPr>
              <a:xfrm>
                <a:off x="2162792" y="4068333"/>
                <a:ext cx="41931" cy="104559"/>
              </a:xfrm>
              <a:custGeom>
                <a:rect b="b" l="l" r="r" t="t"/>
                <a:pathLst>
                  <a:path extrusionOk="0" h="5825" w="2336">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
              <p:cNvSpPr/>
              <p:nvPr/>
            </p:nvSpPr>
            <p:spPr>
              <a:xfrm>
                <a:off x="1891747" y="1544617"/>
                <a:ext cx="591309" cy="702240"/>
              </a:xfrm>
              <a:custGeom>
                <a:rect b="b" l="l" r="r" t="t"/>
                <a:pathLst>
                  <a:path extrusionOk="0" h="39122" w="32942">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a:off x="1989700" y="3428739"/>
                <a:ext cx="395636" cy="44767"/>
              </a:xfrm>
              <a:custGeom>
                <a:rect b="b" l="l" r="r" t="t"/>
                <a:pathLst>
                  <a:path extrusionOk="0" h="2494" w="22041">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52" name="Google Shape;652;p22"/>
          <p:cNvPicPr preferRelativeResize="0"/>
          <p:nvPr/>
        </p:nvPicPr>
        <p:blipFill rotWithShape="1">
          <a:blip r:embed="rId3">
            <a:alphaModFix/>
          </a:blip>
          <a:srcRect b="0" l="0" r="4012" t="0"/>
          <a:stretch/>
        </p:blipFill>
        <p:spPr>
          <a:xfrm>
            <a:off x="529475" y="975700"/>
            <a:ext cx="4487925" cy="1636026"/>
          </a:xfrm>
          <a:prstGeom prst="rect">
            <a:avLst/>
          </a:prstGeom>
          <a:noFill/>
          <a:ln>
            <a:noFill/>
          </a:ln>
        </p:spPr>
      </p:pic>
      <p:pic>
        <p:nvPicPr>
          <p:cNvPr id="653" name="Google Shape;653;p22"/>
          <p:cNvPicPr preferRelativeResize="0"/>
          <p:nvPr/>
        </p:nvPicPr>
        <p:blipFill rotWithShape="1">
          <a:blip r:embed="rId4">
            <a:alphaModFix/>
          </a:blip>
          <a:srcRect b="5704" l="0" r="0" t="0"/>
          <a:stretch/>
        </p:blipFill>
        <p:spPr>
          <a:xfrm>
            <a:off x="2900225" y="2683525"/>
            <a:ext cx="4307226" cy="2266775"/>
          </a:xfrm>
          <a:prstGeom prst="rect">
            <a:avLst/>
          </a:prstGeom>
          <a:noFill/>
          <a:ln>
            <a:noFill/>
          </a:ln>
        </p:spPr>
      </p:pic>
      <p:pic>
        <p:nvPicPr>
          <p:cNvPr id="654" name="Google Shape;654;p22"/>
          <p:cNvPicPr preferRelativeResize="0"/>
          <p:nvPr/>
        </p:nvPicPr>
        <p:blipFill rotWithShape="1">
          <a:blip r:embed="rId5">
            <a:alphaModFix/>
          </a:blip>
          <a:srcRect b="0" l="3185" r="0" t="0"/>
          <a:stretch/>
        </p:blipFill>
        <p:spPr>
          <a:xfrm>
            <a:off x="5138150" y="1126113"/>
            <a:ext cx="3464325" cy="1335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23"/>
          <p:cNvSpPr/>
          <p:nvPr/>
        </p:nvSpPr>
        <p:spPr>
          <a:xfrm>
            <a:off x="457175" y="943750"/>
            <a:ext cx="6348600" cy="4167900"/>
          </a:xfrm>
          <a:prstGeom prst="roundRect">
            <a:avLst>
              <a:gd fmla="val 1666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More testing…</a:t>
            </a:r>
            <a:endParaRPr/>
          </a:p>
        </p:txBody>
      </p:sp>
      <p:pic>
        <p:nvPicPr>
          <p:cNvPr id="661" name="Google Shape;661;p23"/>
          <p:cNvPicPr preferRelativeResize="0"/>
          <p:nvPr/>
        </p:nvPicPr>
        <p:blipFill>
          <a:blip r:embed="rId3">
            <a:alphaModFix/>
          </a:blip>
          <a:stretch>
            <a:fillRect/>
          </a:stretch>
        </p:blipFill>
        <p:spPr>
          <a:xfrm>
            <a:off x="304800" y="935275"/>
            <a:ext cx="3041868" cy="4055823"/>
          </a:xfrm>
          <a:prstGeom prst="rect">
            <a:avLst/>
          </a:prstGeom>
          <a:noFill/>
          <a:ln>
            <a:noFill/>
          </a:ln>
        </p:spPr>
      </p:pic>
      <p:pic>
        <p:nvPicPr>
          <p:cNvPr id="662" name="Google Shape;662;p23"/>
          <p:cNvPicPr preferRelativeResize="0"/>
          <p:nvPr/>
        </p:nvPicPr>
        <p:blipFill>
          <a:blip r:embed="rId4">
            <a:alphaModFix/>
          </a:blip>
          <a:stretch>
            <a:fillRect/>
          </a:stretch>
        </p:blipFill>
        <p:spPr>
          <a:xfrm>
            <a:off x="3499068" y="935275"/>
            <a:ext cx="2953089" cy="4055824"/>
          </a:xfrm>
          <a:prstGeom prst="rect">
            <a:avLst/>
          </a:prstGeom>
          <a:noFill/>
          <a:ln>
            <a:noFill/>
          </a:ln>
        </p:spPr>
      </p:pic>
      <p:grpSp>
        <p:nvGrpSpPr>
          <p:cNvPr id="663" name="Google Shape;663;p23"/>
          <p:cNvGrpSpPr/>
          <p:nvPr/>
        </p:nvGrpSpPr>
        <p:grpSpPr>
          <a:xfrm rot="-771408">
            <a:off x="7365560" y="718668"/>
            <a:ext cx="1396692" cy="1182605"/>
            <a:chOff x="1188850" y="432475"/>
            <a:chExt cx="1188925" cy="1058925"/>
          </a:xfrm>
        </p:grpSpPr>
        <p:sp>
          <p:nvSpPr>
            <p:cNvPr id="664" name="Google Shape;664;p23"/>
            <p:cNvSpPr/>
            <p:nvPr/>
          </p:nvSpPr>
          <p:spPr>
            <a:xfrm>
              <a:off x="1746975" y="1078000"/>
              <a:ext cx="458525" cy="413400"/>
            </a:xfrm>
            <a:custGeom>
              <a:rect b="b" l="l" r="r" t="t"/>
              <a:pathLst>
                <a:path extrusionOk="0" h="16536" w="18341">
                  <a:moveTo>
                    <a:pt x="0" y="0"/>
                  </a:moveTo>
                  <a:lnTo>
                    <a:pt x="13845" y="15959"/>
                  </a:lnTo>
                  <a:lnTo>
                    <a:pt x="14025" y="16087"/>
                  </a:lnTo>
                  <a:lnTo>
                    <a:pt x="14204" y="16189"/>
                  </a:lnTo>
                  <a:lnTo>
                    <a:pt x="14383" y="16279"/>
                  </a:lnTo>
                  <a:lnTo>
                    <a:pt x="14575" y="16369"/>
                  </a:lnTo>
                  <a:lnTo>
                    <a:pt x="14755" y="16433"/>
                  </a:lnTo>
                  <a:lnTo>
                    <a:pt x="14947" y="16471"/>
                  </a:lnTo>
                  <a:lnTo>
                    <a:pt x="15139" y="16509"/>
                  </a:lnTo>
                  <a:lnTo>
                    <a:pt x="15331" y="16535"/>
                  </a:lnTo>
                  <a:lnTo>
                    <a:pt x="15702" y="16535"/>
                  </a:lnTo>
                  <a:lnTo>
                    <a:pt x="15895" y="16522"/>
                  </a:lnTo>
                  <a:lnTo>
                    <a:pt x="16074" y="16484"/>
                  </a:lnTo>
                  <a:lnTo>
                    <a:pt x="16266" y="16445"/>
                  </a:lnTo>
                  <a:lnTo>
                    <a:pt x="16445" y="16394"/>
                  </a:lnTo>
                  <a:lnTo>
                    <a:pt x="16612" y="16330"/>
                  </a:lnTo>
                  <a:lnTo>
                    <a:pt x="16791" y="16241"/>
                  </a:lnTo>
                  <a:lnTo>
                    <a:pt x="16958" y="16164"/>
                  </a:lnTo>
                  <a:lnTo>
                    <a:pt x="17111" y="16061"/>
                  </a:lnTo>
                  <a:lnTo>
                    <a:pt x="17265" y="15946"/>
                  </a:lnTo>
                  <a:lnTo>
                    <a:pt x="17406" y="15831"/>
                  </a:lnTo>
                  <a:lnTo>
                    <a:pt x="17547" y="15703"/>
                  </a:lnTo>
                  <a:lnTo>
                    <a:pt x="17675" y="15562"/>
                  </a:lnTo>
                  <a:lnTo>
                    <a:pt x="17790" y="15421"/>
                  </a:lnTo>
                  <a:lnTo>
                    <a:pt x="17905" y="15267"/>
                  </a:lnTo>
                  <a:lnTo>
                    <a:pt x="17995" y="15101"/>
                  </a:lnTo>
                  <a:lnTo>
                    <a:pt x="18085" y="14921"/>
                  </a:lnTo>
                  <a:lnTo>
                    <a:pt x="18162" y="14742"/>
                  </a:lnTo>
                  <a:lnTo>
                    <a:pt x="18226" y="14563"/>
                  </a:lnTo>
                  <a:lnTo>
                    <a:pt x="18277" y="14371"/>
                  </a:lnTo>
                  <a:lnTo>
                    <a:pt x="18315" y="14166"/>
                  </a:lnTo>
                  <a:lnTo>
                    <a:pt x="18341" y="13961"/>
                  </a:lnTo>
                  <a:lnTo>
                    <a:pt x="18341" y="13743"/>
                  </a:lnTo>
                  <a:lnTo>
                    <a:pt x="18341" y="0"/>
                  </a:lnTo>
                  <a:close/>
                </a:path>
              </a:pathLst>
            </a:custGeom>
            <a:solidFill>
              <a:srgbClr val="FF7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1559650" y="861850"/>
              <a:ext cx="746075" cy="429725"/>
            </a:xfrm>
            <a:custGeom>
              <a:rect b="b" l="l" r="r" t="t"/>
              <a:pathLst>
                <a:path extrusionOk="0" h="17189" w="29843">
                  <a:moveTo>
                    <a:pt x="6699" y="1"/>
                  </a:moveTo>
                  <a:lnTo>
                    <a:pt x="6353" y="14"/>
                  </a:lnTo>
                  <a:lnTo>
                    <a:pt x="6007" y="39"/>
                  </a:lnTo>
                  <a:lnTo>
                    <a:pt x="5674" y="78"/>
                  </a:lnTo>
                  <a:lnTo>
                    <a:pt x="5354" y="142"/>
                  </a:lnTo>
                  <a:lnTo>
                    <a:pt x="5021" y="206"/>
                  </a:lnTo>
                  <a:lnTo>
                    <a:pt x="4701" y="295"/>
                  </a:lnTo>
                  <a:lnTo>
                    <a:pt x="4394" y="411"/>
                  </a:lnTo>
                  <a:lnTo>
                    <a:pt x="4086" y="526"/>
                  </a:lnTo>
                  <a:lnTo>
                    <a:pt x="3792" y="667"/>
                  </a:lnTo>
                  <a:lnTo>
                    <a:pt x="3510" y="808"/>
                  </a:lnTo>
                  <a:lnTo>
                    <a:pt x="3228" y="974"/>
                  </a:lnTo>
                  <a:lnTo>
                    <a:pt x="2959" y="1141"/>
                  </a:lnTo>
                  <a:lnTo>
                    <a:pt x="2690" y="1333"/>
                  </a:lnTo>
                  <a:lnTo>
                    <a:pt x="2434" y="1525"/>
                  </a:lnTo>
                  <a:lnTo>
                    <a:pt x="2191" y="1743"/>
                  </a:lnTo>
                  <a:lnTo>
                    <a:pt x="1960" y="1960"/>
                  </a:lnTo>
                  <a:lnTo>
                    <a:pt x="1742" y="2191"/>
                  </a:lnTo>
                  <a:lnTo>
                    <a:pt x="1537" y="2434"/>
                  </a:lnTo>
                  <a:lnTo>
                    <a:pt x="1332" y="2690"/>
                  </a:lnTo>
                  <a:lnTo>
                    <a:pt x="1140" y="2947"/>
                  </a:lnTo>
                  <a:lnTo>
                    <a:pt x="974" y="3228"/>
                  </a:lnTo>
                  <a:lnTo>
                    <a:pt x="807" y="3510"/>
                  </a:lnTo>
                  <a:lnTo>
                    <a:pt x="666" y="3792"/>
                  </a:lnTo>
                  <a:lnTo>
                    <a:pt x="526" y="4087"/>
                  </a:lnTo>
                  <a:lnTo>
                    <a:pt x="410" y="4394"/>
                  </a:lnTo>
                  <a:lnTo>
                    <a:pt x="308" y="4701"/>
                  </a:lnTo>
                  <a:lnTo>
                    <a:pt x="218" y="5021"/>
                  </a:lnTo>
                  <a:lnTo>
                    <a:pt x="141" y="5342"/>
                  </a:lnTo>
                  <a:lnTo>
                    <a:pt x="77" y="5675"/>
                  </a:lnTo>
                  <a:lnTo>
                    <a:pt x="39" y="6008"/>
                  </a:lnTo>
                  <a:lnTo>
                    <a:pt x="13" y="6354"/>
                  </a:lnTo>
                  <a:lnTo>
                    <a:pt x="0" y="6699"/>
                  </a:lnTo>
                  <a:lnTo>
                    <a:pt x="0" y="10490"/>
                  </a:lnTo>
                  <a:lnTo>
                    <a:pt x="13" y="10836"/>
                  </a:lnTo>
                  <a:lnTo>
                    <a:pt x="39" y="11182"/>
                  </a:lnTo>
                  <a:lnTo>
                    <a:pt x="77" y="11515"/>
                  </a:lnTo>
                  <a:lnTo>
                    <a:pt x="141" y="11848"/>
                  </a:lnTo>
                  <a:lnTo>
                    <a:pt x="218" y="12168"/>
                  </a:lnTo>
                  <a:lnTo>
                    <a:pt x="308" y="12488"/>
                  </a:lnTo>
                  <a:lnTo>
                    <a:pt x="410" y="12796"/>
                  </a:lnTo>
                  <a:lnTo>
                    <a:pt x="526" y="13103"/>
                  </a:lnTo>
                  <a:lnTo>
                    <a:pt x="666" y="13398"/>
                  </a:lnTo>
                  <a:lnTo>
                    <a:pt x="807" y="13680"/>
                  </a:lnTo>
                  <a:lnTo>
                    <a:pt x="974" y="13961"/>
                  </a:lnTo>
                  <a:lnTo>
                    <a:pt x="1140" y="14230"/>
                  </a:lnTo>
                  <a:lnTo>
                    <a:pt x="1332" y="14499"/>
                  </a:lnTo>
                  <a:lnTo>
                    <a:pt x="1537" y="14755"/>
                  </a:lnTo>
                  <a:lnTo>
                    <a:pt x="1742" y="14999"/>
                  </a:lnTo>
                  <a:lnTo>
                    <a:pt x="1960" y="15229"/>
                  </a:lnTo>
                  <a:lnTo>
                    <a:pt x="2191" y="15447"/>
                  </a:lnTo>
                  <a:lnTo>
                    <a:pt x="2434" y="15665"/>
                  </a:lnTo>
                  <a:lnTo>
                    <a:pt x="2690" y="15857"/>
                  </a:lnTo>
                  <a:lnTo>
                    <a:pt x="2959" y="16049"/>
                  </a:lnTo>
                  <a:lnTo>
                    <a:pt x="3228" y="16216"/>
                  </a:lnTo>
                  <a:lnTo>
                    <a:pt x="3510" y="16382"/>
                  </a:lnTo>
                  <a:lnTo>
                    <a:pt x="3792" y="16523"/>
                  </a:lnTo>
                  <a:lnTo>
                    <a:pt x="4086" y="16664"/>
                  </a:lnTo>
                  <a:lnTo>
                    <a:pt x="4394" y="16779"/>
                  </a:lnTo>
                  <a:lnTo>
                    <a:pt x="4701" y="16882"/>
                  </a:lnTo>
                  <a:lnTo>
                    <a:pt x="5021" y="16971"/>
                  </a:lnTo>
                  <a:lnTo>
                    <a:pt x="5354" y="17048"/>
                  </a:lnTo>
                  <a:lnTo>
                    <a:pt x="5674" y="17112"/>
                  </a:lnTo>
                  <a:lnTo>
                    <a:pt x="6007" y="17151"/>
                  </a:lnTo>
                  <a:lnTo>
                    <a:pt x="6353" y="17176"/>
                  </a:lnTo>
                  <a:lnTo>
                    <a:pt x="6699" y="17189"/>
                  </a:lnTo>
                  <a:lnTo>
                    <a:pt x="23144" y="17189"/>
                  </a:lnTo>
                  <a:lnTo>
                    <a:pt x="23490" y="17176"/>
                  </a:lnTo>
                  <a:lnTo>
                    <a:pt x="23836" y="17151"/>
                  </a:lnTo>
                  <a:lnTo>
                    <a:pt x="24169" y="17112"/>
                  </a:lnTo>
                  <a:lnTo>
                    <a:pt x="24502" y="17048"/>
                  </a:lnTo>
                  <a:lnTo>
                    <a:pt x="24822" y="16971"/>
                  </a:lnTo>
                  <a:lnTo>
                    <a:pt x="25142" y="16882"/>
                  </a:lnTo>
                  <a:lnTo>
                    <a:pt x="25450" y="16779"/>
                  </a:lnTo>
                  <a:lnTo>
                    <a:pt x="25757" y="16664"/>
                  </a:lnTo>
                  <a:lnTo>
                    <a:pt x="26052" y="16523"/>
                  </a:lnTo>
                  <a:lnTo>
                    <a:pt x="26333" y="16382"/>
                  </a:lnTo>
                  <a:lnTo>
                    <a:pt x="26615" y="16216"/>
                  </a:lnTo>
                  <a:lnTo>
                    <a:pt x="26897" y="16049"/>
                  </a:lnTo>
                  <a:lnTo>
                    <a:pt x="27153" y="15857"/>
                  </a:lnTo>
                  <a:lnTo>
                    <a:pt x="27409" y="15665"/>
                  </a:lnTo>
                  <a:lnTo>
                    <a:pt x="27653" y="15447"/>
                  </a:lnTo>
                  <a:lnTo>
                    <a:pt x="27883" y="15229"/>
                  </a:lnTo>
                  <a:lnTo>
                    <a:pt x="28101" y="14999"/>
                  </a:lnTo>
                  <a:lnTo>
                    <a:pt x="28319" y="14755"/>
                  </a:lnTo>
                  <a:lnTo>
                    <a:pt x="28511" y="14499"/>
                  </a:lnTo>
                  <a:lnTo>
                    <a:pt x="28703" y="14230"/>
                  </a:lnTo>
                  <a:lnTo>
                    <a:pt x="28869" y="13961"/>
                  </a:lnTo>
                  <a:lnTo>
                    <a:pt x="29036" y="13680"/>
                  </a:lnTo>
                  <a:lnTo>
                    <a:pt x="29190" y="13398"/>
                  </a:lnTo>
                  <a:lnTo>
                    <a:pt x="29318" y="13103"/>
                  </a:lnTo>
                  <a:lnTo>
                    <a:pt x="29433" y="12796"/>
                  </a:lnTo>
                  <a:lnTo>
                    <a:pt x="29548" y="12488"/>
                  </a:lnTo>
                  <a:lnTo>
                    <a:pt x="29638" y="12168"/>
                  </a:lnTo>
                  <a:lnTo>
                    <a:pt x="29702" y="11848"/>
                  </a:lnTo>
                  <a:lnTo>
                    <a:pt x="29766" y="11515"/>
                  </a:lnTo>
                  <a:lnTo>
                    <a:pt x="29804" y="11182"/>
                  </a:lnTo>
                  <a:lnTo>
                    <a:pt x="29830" y="10836"/>
                  </a:lnTo>
                  <a:lnTo>
                    <a:pt x="29843" y="10490"/>
                  </a:lnTo>
                  <a:lnTo>
                    <a:pt x="29843" y="6699"/>
                  </a:lnTo>
                  <a:lnTo>
                    <a:pt x="29830" y="6354"/>
                  </a:lnTo>
                  <a:lnTo>
                    <a:pt x="29804" y="6008"/>
                  </a:lnTo>
                  <a:lnTo>
                    <a:pt x="29766" y="5675"/>
                  </a:lnTo>
                  <a:lnTo>
                    <a:pt x="29702" y="5342"/>
                  </a:lnTo>
                  <a:lnTo>
                    <a:pt x="29638" y="5021"/>
                  </a:lnTo>
                  <a:lnTo>
                    <a:pt x="29548" y="4701"/>
                  </a:lnTo>
                  <a:lnTo>
                    <a:pt x="29433" y="4394"/>
                  </a:lnTo>
                  <a:lnTo>
                    <a:pt x="29318" y="4087"/>
                  </a:lnTo>
                  <a:lnTo>
                    <a:pt x="29190" y="3792"/>
                  </a:lnTo>
                  <a:lnTo>
                    <a:pt x="29036" y="3510"/>
                  </a:lnTo>
                  <a:lnTo>
                    <a:pt x="28869" y="3228"/>
                  </a:lnTo>
                  <a:lnTo>
                    <a:pt x="28703" y="2947"/>
                  </a:lnTo>
                  <a:lnTo>
                    <a:pt x="28511" y="2690"/>
                  </a:lnTo>
                  <a:lnTo>
                    <a:pt x="28319" y="2434"/>
                  </a:lnTo>
                  <a:lnTo>
                    <a:pt x="28101" y="2191"/>
                  </a:lnTo>
                  <a:lnTo>
                    <a:pt x="27883" y="1960"/>
                  </a:lnTo>
                  <a:lnTo>
                    <a:pt x="27653" y="1743"/>
                  </a:lnTo>
                  <a:lnTo>
                    <a:pt x="27409" y="1525"/>
                  </a:lnTo>
                  <a:lnTo>
                    <a:pt x="27153" y="1333"/>
                  </a:lnTo>
                  <a:lnTo>
                    <a:pt x="26897" y="1141"/>
                  </a:lnTo>
                  <a:lnTo>
                    <a:pt x="26615" y="974"/>
                  </a:lnTo>
                  <a:lnTo>
                    <a:pt x="26333" y="808"/>
                  </a:lnTo>
                  <a:lnTo>
                    <a:pt x="26052" y="667"/>
                  </a:lnTo>
                  <a:lnTo>
                    <a:pt x="25757" y="526"/>
                  </a:lnTo>
                  <a:lnTo>
                    <a:pt x="25450" y="411"/>
                  </a:lnTo>
                  <a:lnTo>
                    <a:pt x="25142" y="295"/>
                  </a:lnTo>
                  <a:lnTo>
                    <a:pt x="24822" y="206"/>
                  </a:lnTo>
                  <a:lnTo>
                    <a:pt x="24502" y="142"/>
                  </a:lnTo>
                  <a:lnTo>
                    <a:pt x="24169" y="78"/>
                  </a:lnTo>
                  <a:lnTo>
                    <a:pt x="23836" y="39"/>
                  </a:lnTo>
                  <a:lnTo>
                    <a:pt x="23490" y="14"/>
                  </a:lnTo>
                  <a:lnTo>
                    <a:pt x="231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1188850" y="444325"/>
              <a:ext cx="1188925" cy="915150"/>
            </a:xfrm>
            <a:custGeom>
              <a:rect b="b" l="l" r="r" t="t"/>
              <a:pathLst>
                <a:path extrusionOk="0" h="36606" w="47557">
                  <a:moveTo>
                    <a:pt x="18560" y="0"/>
                  </a:moveTo>
                  <a:lnTo>
                    <a:pt x="18239" y="13"/>
                  </a:lnTo>
                  <a:lnTo>
                    <a:pt x="17932" y="52"/>
                  </a:lnTo>
                  <a:lnTo>
                    <a:pt x="17625" y="90"/>
                  </a:lnTo>
                  <a:lnTo>
                    <a:pt x="17317" y="128"/>
                  </a:lnTo>
                  <a:lnTo>
                    <a:pt x="17010" y="192"/>
                  </a:lnTo>
                  <a:lnTo>
                    <a:pt x="16715" y="256"/>
                  </a:lnTo>
                  <a:lnTo>
                    <a:pt x="16421" y="346"/>
                  </a:lnTo>
                  <a:lnTo>
                    <a:pt x="16126" y="436"/>
                  </a:lnTo>
                  <a:lnTo>
                    <a:pt x="15844" y="525"/>
                  </a:lnTo>
                  <a:lnTo>
                    <a:pt x="15562" y="641"/>
                  </a:lnTo>
                  <a:lnTo>
                    <a:pt x="15281" y="756"/>
                  </a:lnTo>
                  <a:lnTo>
                    <a:pt x="15012" y="884"/>
                  </a:lnTo>
                  <a:lnTo>
                    <a:pt x="14743" y="1012"/>
                  </a:lnTo>
                  <a:lnTo>
                    <a:pt x="14487" y="1166"/>
                  </a:lnTo>
                  <a:lnTo>
                    <a:pt x="14230" y="1319"/>
                  </a:lnTo>
                  <a:lnTo>
                    <a:pt x="13974" y="1473"/>
                  </a:lnTo>
                  <a:lnTo>
                    <a:pt x="13731" y="1640"/>
                  </a:lnTo>
                  <a:lnTo>
                    <a:pt x="13488" y="1819"/>
                  </a:lnTo>
                  <a:lnTo>
                    <a:pt x="13257" y="2011"/>
                  </a:lnTo>
                  <a:lnTo>
                    <a:pt x="13039" y="2203"/>
                  </a:lnTo>
                  <a:lnTo>
                    <a:pt x="12822" y="2395"/>
                  </a:lnTo>
                  <a:lnTo>
                    <a:pt x="12604" y="2600"/>
                  </a:lnTo>
                  <a:lnTo>
                    <a:pt x="12399" y="2818"/>
                  </a:lnTo>
                  <a:lnTo>
                    <a:pt x="12194" y="3036"/>
                  </a:lnTo>
                  <a:lnTo>
                    <a:pt x="12015" y="3266"/>
                  </a:lnTo>
                  <a:lnTo>
                    <a:pt x="11823" y="3497"/>
                  </a:lnTo>
                  <a:lnTo>
                    <a:pt x="11656" y="3740"/>
                  </a:lnTo>
                  <a:lnTo>
                    <a:pt x="11477" y="3984"/>
                  </a:lnTo>
                  <a:lnTo>
                    <a:pt x="11323" y="4227"/>
                  </a:lnTo>
                  <a:lnTo>
                    <a:pt x="11169" y="4483"/>
                  </a:lnTo>
                  <a:lnTo>
                    <a:pt x="11028" y="4752"/>
                  </a:lnTo>
                  <a:lnTo>
                    <a:pt x="10772" y="4714"/>
                  </a:lnTo>
                  <a:lnTo>
                    <a:pt x="10503" y="4675"/>
                  </a:lnTo>
                  <a:lnTo>
                    <a:pt x="10234" y="4650"/>
                  </a:lnTo>
                  <a:lnTo>
                    <a:pt x="9965" y="4650"/>
                  </a:lnTo>
                  <a:lnTo>
                    <a:pt x="9671" y="4662"/>
                  </a:lnTo>
                  <a:lnTo>
                    <a:pt x="9376" y="4675"/>
                  </a:lnTo>
                  <a:lnTo>
                    <a:pt x="9095" y="4714"/>
                  </a:lnTo>
                  <a:lnTo>
                    <a:pt x="8813" y="4765"/>
                  </a:lnTo>
                  <a:lnTo>
                    <a:pt x="8544" y="4829"/>
                  </a:lnTo>
                  <a:lnTo>
                    <a:pt x="8275" y="4906"/>
                  </a:lnTo>
                  <a:lnTo>
                    <a:pt x="8006" y="4995"/>
                  </a:lnTo>
                  <a:lnTo>
                    <a:pt x="7750" y="5098"/>
                  </a:lnTo>
                  <a:lnTo>
                    <a:pt x="7494" y="5213"/>
                  </a:lnTo>
                  <a:lnTo>
                    <a:pt x="7250" y="5341"/>
                  </a:lnTo>
                  <a:lnTo>
                    <a:pt x="7007" y="5469"/>
                  </a:lnTo>
                  <a:lnTo>
                    <a:pt x="6776" y="5623"/>
                  </a:lnTo>
                  <a:lnTo>
                    <a:pt x="6559" y="5777"/>
                  </a:lnTo>
                  <a:lnTo>
                    <a:pt x="6341" y="5943"/>
                  </a:lnTo>
                  <a:lnTo>
                    <a:pt x="6136" y="6122"/>
                  </a:lnTo>
                  <a:lnTo>
                    <a:pt x="5944" y="6315"/>
                  </a:lnTo>
                  <a:lnTo>
                    <a:pt x="5752" y="6520"/>
                  </a:lnTo>
                  <a:lnTo>
                    <a:pt x="5572" y="6724"/>
                  </a:lnTo>
                  <a:lnTo>
                    <a:pt x="5406" y="6942"/>
                  </a:lnTo>
                  <a:lnTo>
                    <a:pt x="5239" y="7160"/>
                  </a:lnTo>
                  <a:lnTo>
                    <a:pt x="5098" y="7390"/>
                  </a:lnTo>
                  <a:lnTo>
                    <a:pt x="4958" y="7634"/>
                  </a:lnTo>
                  <a:lnTo>
                    <a:pt x="4829" y="7877"/>
                  </a:lnTo>
                  <a:lnTo>
                    <a:pt x="4714" y="8120"/>
                  </a:lnTo>
                  <a:lnTo>
                    <a:pt x="4612" y="8389"/>
                  </a:lnTo>
                  <a:lnTo>
                    <a:pt x="4522" y="8646"/>
                  </a:lnTo>
                  <a:lnTo>
                    <a:pt x="4445" y="8915"/>
                  </a:lnTo>
                  <a:lnTo>
                    <a:pt x="4381" y="9196"/>
                  </a:lnTo>
                  <a:lnTo>
                    <a:pt x="4330" y="9478"/>
                  </a:lnTo>
                  <a:lnTo>
                    <a:pt x="4304" y="9760"/>
                  </a:lnTo>
                  <a:lnTo>
                    <a:pt x="4279" y="10054"/>
                  </a:lnTo>
                  <a:lnTo>
                    <a:pt x="4266" y="10349"/>
                  </a:lnTo>
                  <a:lnTo>
                    <a:pt x="4279" y="10618"/>
                  </a:lnTo>
                  <a:lnTo>
                    <a:pt x="4292" y="10887"/>
                  </a:lnTo>
                  <a:lnTo>
                    <a:pt x="4330" y="11156"/>
                  </a:lnTo>
                  <a:lnTo>
                    <a:pt x="4381" y="11425"/>
                  </a:lnTo>
                  <a:lnTo>
                    <a:pt x="4138" y="11579"/>
                  </a:lnTo>
                  <a:lnTo>
                    <a:pt x="3895" y="11732"/>
                  </a:lnTo>
                  <a:lnTo>
                    <a:pt x="3664" y="11899"/>
                  </a:lnTo>
                  <a:lnTo>
                    <a:pt x="3433" y="12078"/>
                  </a:lnTo>
                  <a:lnTo>
                    <a:pt x="3216" y="12257"/>
                  </a:lnTo>
                  <a:lnTo>
                    <a:pt x="2998" y="12450"/>
                  </a:lnTo>
                  <a:lnTo>
                    <a:pt x="2793" y="12642"/>
                  </a:lnTo>
                  <a:lnTo>
                    <a:pt x="2588" y="12834"/>
                  </a:lnTo>
                  <a:lnTo>
                    <a:pt x="2396" y="13039"/>
                  </a:lnTo>
                  <a:lnTo>
                    <a:pt x="2204" y="13256"/>
                  </a:lnTo>
                  <a:lnTo>
                    <a:pt x="2012" y="13474"/>
                  </a:lnTo>
                  <a:lnTo>
                    <a:pt x="1845" y="13705"/>
                  </a:lnTo>
                  <a:lnTo>
                    <a:pt x="1666" y="13922"/>
                  </a:lnTo>
                  <a:lnTo>
                    <a:pt x="1512" y="14166"/>
                  </a:lnTo>
                  <a:lnTo>
                    <a:pt x="1359" y="14409"/>
                  </a:lnTo>
                  <a:lnTo>
                    <a:pt x="1205" y="14653"/>
                  </a:lnTo>
                  <a:lnTo>
                    <a:pt x="1064" y="14896"/>
                  </a:lnTo>
                  <a:lnTo>
                    <a:pt x="936" y="15152"/>
                  </a:lnTo>
                  <a:lnTo>
                    <a:pt x="808" y="15421"/>
                  </a:lnTo>
                  <a:lnTo>
                    <a:pt x="693" y="15677"/>
                  </a:lnTo>
                  <a:lnTo>
                    <a:pt x="590" y="15946"/>
                  </a:lnTo>
                  <a:lnTo>
                    <a:pt x="488" y="16215"/>
                  </a:lnTo>
                  <a:lnTo>
                    <a:pt x="398" y="16497"/>
                  </a:lnTo>
                  <a:lnTo>
                    <a:pt x="321" y="16779"/>
                  </a:lnTo>
                  <a:lnTo>
                    <a:pt x="244" y="17060"/>
                  </a:lnTo>
                  <a:lnTo>
                    <a:pt x="180" y="17355"/>
                  </a:lnTo>
                  <a:lnTo>
                    <a:pt x="129" y="17650"/>
                  </a:lnTo>
                  <a:lnTo>
                    <a:pt x="78" y="17944"/>
                  </a:lnTo>
                  <a:lnTo>
                    <a:pt x="39" y="18239"/>
                  </a:lnTo>
                  <a:lnTo>
                    <a:pt x="14" y="18533"/>
                  </a:lnTo>
                  <a:lnTo>
                    <a:pt x="1" y="18841"/>
                  </a:lnTo>
                  <a:lnTo>
                    <a:pt x="1" y="19148"/>
                  </a:lnTo>
                  <a:lnTo>
                    <a:pt x="1" y="19468"/>
                  </a:lnTo>
                  <a:lnTo>
                    <a:pt x="27" y="19788"/>
                  </a:lnTo>
                  <a:lnTo>
                    <a:pt x="52" y="20096"/>
                  </a:lnTo>
                  <a:lnTo>
                    <a:pt x="91" y="20403"/>
                  </a:lnTo>
                  <a:lnTo>
                    <a:pt x="129" y="20711"/>
                  </a:lnTo>
                  <a:lnTo>
                    <a:pt x="193" y="21018"/>
                  </a:lnTo>
                  <a:lnTo>
                    <a:pt x="257" y="21313"/>
                  </a:lnTo>
                  <a:lnTo>
                    <a:pt x="334" y="21607"/>
                  </a:lnTo>
                  <a:lnTo>
                    <a:pt x="424" y="21902"/>
                  </a:lnTo>
                  <a:lnTo>
                    <a:pt x="526" y="22184"/>
                  </a:lnTo>
                  <a:lnTo>
                    <a:pt x="629" y="22465"/>
                  </a:lnTo>
                  <a:lnTo>
                    <a:pt x="744" y="22747"/>
                  </a:lnTo>
                  <a:lnTo>
                    <a:pt x="872" y="23016"/>
                  </a:lnTo>
                  <a:lnTo>
                    <a:pt x="1000" y="23285"/>
                  </a:lnTo>
                  <a:lnTo>
                    <a:pt x="1154" y="23554"/>
                  </a:lnTo>
                  <a:lnTo>
                    <a:pt x="1295" y="23810"/>
                  </a:lnTo>
                  <a:lnTo>
                    <a:pt x="1461" y="24066"/>
                  </a:lnTo>
                  <a:lnTo>
                    <a:pt x="1628" y="24310"/>
                  </a:lnTo>
                  <a:lnTo>
                    <a:pt x="1794" y="24553"/>
                  </a:lnTo>
                  <a:lnTo>
                    <a:pt x="1986" y="24784"/>
                  </a:lnTo>
                  <a:lnTo>
                    <a:pt x="2165" y="25014"/>
                  </a:lnTo>
                  <a:lnTo>
                    <a:pt x="2370" y="25232"/>
                  </a:lnTo>
                  <a:lnTo>
                    <a:pt x="2575" y="25450"/>
                  </a:lnTo>
                  <a:lnTo>
                    <a:pt x="2780" y="25655"/>
                  </a:lnTo>
                  <a:lnTo>
                    <a:pt x="2998" y="25859"/>
                  </a:lnTo>
                  <a:lnTo>
                    <a:pt x="3229" y="26052"/>
                  </a:lnTo>
                  <a:lnTo>
                    <a:pt x="3459" y="26244"/>
                  </a:lnTo>
                  <a:lnTo>
                    <a:pt x="3690" y="26423"/>
                  </a:lnTo>
                  <a:lnTo>
                    <a:pt x="3933" y="26589"/>
                  </a:lnTo>
                  <a:lnTo>
                    <a:pt x="4176" y="26756"/>
                  </a:lnTo>
                  <a:lnTo>
                    <a:pt x="4432" y="26910"/>
                  </a:lnTo>
                  <a:lnTo>
                    <a:pt x="4701" y="27063"/>
                  </a:lnTo>
                  <a:lnTo>
                    <a:pt x="4599" y="27320"/>
                  </a:lnTo>
                  <a:lnTo>
                    <a:pt x="4509" y="27576"/>
                  </a:lnTo>
                  <a:lnTo>
                    <a:pt x="4445" y="27832"/>
                  </a:lnTo>
                  <a:lnTo>
                    <a:pt x="4381" y="28101"/>
                  </a:lnTo>
                  <a:lnTo>
                    <a:pt x="4330" y="28370"/>
                  </a:lnTo>
                  <a:lnTo>
                    <a:pt x="4304" y="28652"/>
                  </a:lnTo>
                  <a:lnTo>
                    <a:pt x="4279" y="28933"/>
                  </a:lnTo>
                  <a:lnTo>
                    <a:pt x="4266" y="29215"/>
                  </a:lnTo>
                  <a:lnTo>
                    <a:pt x="4279" y="29510"/>
                  </a:lnTo>
                  <a:lnTo>
                    <a:pt x="4304" y="29804"/>
                  </a:lnTo>
                  <a:lnTo>
                    <a:pt x="4330" y="30086"/>
                  </a:lnTo>
                  <a:lnTo>
                    <a:pt x="4381" y="30368"/>
                  </a:lnTo>
                  <a:lnTo>
                    <a:pt x="4445" y="30637"/>
                  </a:lnTo>
                  <a:lnTo>
                    <a:pt x="4522" y="30906"/>
                  </a:lnTo>
                  <a:lnTo>
                    <a:pt x="4612" y="31175"/>
                  </a:lnTo>
                  <a:lnTo>
                    <a:pt x="4714" y="31431"/>
                  </a:lnTo>
                  <a:lnTo>
                    <a:pt x="4829" y="31687"/>
                  </a:lnTo>
                  <a:lnTo>
                    <a:pt x="4958" y="31930"/>
                  </a:lnTo>
                  <a:lnTo>
                    <a:pt x="5098" y="32174"/>
                  </a:lnTo>
                  <a:lnTo>
                    <a:pt x="5239" y="32404"/>
                  </a:lnTo>
                  <a:lnTo>
                    <a:pt x="5406" y="32622"/>
                  </a:lnTo>
                  <a:lnTo>
                    <a:pt x="5572" y="32840"/>
                  </a:lnTo>
                  <a:lnTo>
                    <a:pt x="5752" y="33045"/>
                  </a:lnTo>
                  <a:lnTo>
                    <a:pt x="5944" y="33250"/>
                  </a:lnTo>
                  <a:lnTo>
                    <a:pt x="6136" y="33429"/>
                  </a:lnTo>
                  <a:lnTo>
                    <a:pt x="6341" y="33608"/>
                  </a:lnTo>
                  <a:lnTo>
                    <a:pt x="6559" y="33775"/>
                  </a:lnTo>
                  <a:lnTo>
                    <a:pt x="6776" y="33941"/>
                  </a:lnTo>
                  <a:lnTo>
                    <a:pt x="7007" y="34082"/>
                  </a:lnTo>
                  <a:lnTo>
                    <a:pt x="7250" y="34223"/>
                  </a:lnTo>
                  <a:lnTo>
                    <a:pt x="7494" y="34351"/>
                  </a:lnTo>
                  <a:lnTo>
                    <a:pt x="7750" y="34466"/>
                  </a:lnTo>
                  <a:lnTo>
                    <a:pt x="8006" y="34569"/>
                  </a:lnTo>
                  <a:lnTo>
                    <a:pt x="8275" y="34658"/>
                  </a:lnTo>
                  <a:lnTo>
                    <a:pt x="8544" y="34735"/>
                  </a:lnTo>
                  <a:lnTo>
                    <a:pt x="8813" y="34799"/>
                  </a:lnTo>
                  <a:lnTo>
                    <a:pt x="9095" y="34851"/>
                  </a:lnTo>
                  <a:lnTo>
                    <a:pt x="9376" y="34889"/>
                  </a:lnTo>
                  <a:lnTo>
                    <a:pt x="9671" y="34902"/>
                  </a:lnTo>
                  <a:lnTo>
                    <a:pt x="9965" y="34915"/>
                  </a:lnTo>
                  <a:lnTo>
                    <a:pt x="10222" y="34902"/>
                  </a:lnTo>
                  <a:lnTo>
                    <a:pt x="10491" y="34889"/>
                  </a:lnTo>
                  <a:lnTo>
                    <a:pt x="10747" y="34863"/>
                  </a:lnTo>
                  <a:lnTo>
                    <a:pt x="11003" y="34812"/>
                  </a:lnTo>
                  <a:lnTo>
                    <a:pt x="11246" y="34761"/>
                  </a:lnTo>
                  <a:lnTo>
                    <a:pt x="11490" y="34697"/>
                  </a:lnTo>
                  <a:lnTo>
                    <a:pt x="11733" y="34633"/>
                  </a:lnTo>
                  <a:lnTo>
                    <a:pt x="11976" y="34543"/>
                  </a:lnTo>
                  <a:lnTo>
                    <a:pt x="12207" y="34454"/>
                  </a:lnTo>
                  <a:lnTo>
                    <a:pt x="12425" y="34351"/>
                  </a:lnTo>
                  <a:lnTo>
                    <a:pt x="12655" y="34236"/>
                  </a:lnTo>
                  <a:lnTo>
                    <a:pt x="12860" y="34121"/>
                  </a:lnTo>
                  <a:lnTo>
                    <a:pt x="13078" y="33980"/>
                  </a:lnTo>
                  <a:lnTo>
                    <a:pt x="13283" y="33839"/>
                  </a:lnTo>
                  <a:lnTo>
                    <a:pt x="13475" y="33698"/>
                  </a:lnTo>
                  <a:lnTo>
                    <a:pt x="13667" y="33544"/>
                  </a:lnTo>
                  <a:lnTo>
                    <a:pt x="13910" y="33877"/>
                  </a:lnTo>
                  <a:lnTo>
                    <a:pt x="14179" y="34197"/>
                  </a:lnTo>
                  <a:lnTo>
                    <a:pt x="14474" y="34505"/>
                  </a:lnTo>
                  <a:lnTo>
                    <a:pt x="14781" y="34799"/>
                  </a:lnTo>
                  <a:lnTo>
                    <a:pt x="15101" y="35068"/>
                  </a:lnTo>
                  <a:lnTo>
                    <a:pt x="15434" y="35324"/>
                  </a:lnTo>
                  <a:lnTo>
                    <a:pt x="15793" y="35555"/>
                  </a:lnTo>
                  <a:lnTo>
                    <a:pt x="16164" y="35760"/>
                  </a:lnTo>
                  <a:lnTo>
                    <a:pt x="16536" y="35952"/>
                  </a:lnTo>
                  <a:lnTo>
                    <a:pt x="16933" y="36119"/>
                  </a:lnTo>
                  <a:lnTo>
                    <a:pt x="17343" y="36259"/>
                  </a:lnTo>
                  <a:lnTo>
                    <a:pt x="17753" y="36388"/>
                  </a:lnTo>
                  <a:lnTo>
                    <a:pt x="18175" y="36477"/>
                  </a:lnTo>
                  <a:lnTo>
                    <a:pt x="18611" y="36541"/>
                  </a:lnTo>
                  <a:lnTo>
                    <a:pt x="19059" y="36580"/>
                  </a:lnTo>
                  <a:lnTo>
                    <a:pt x="19507" y="36605"/>
                  </a:lnTo>
                  <a:lnTo>
                    <a:pt x="19840" y="36592"/>
                  </a:lnTo>
                  <a:lnTo>
                    <a:pt x="20160" y="36567"/>
                  </a:lnTo>
                  <a:lnTo>
                    <a:pt x="20481" y="36528"/>
                  </a:lnTo>
                  <a:lnTo>
                    <a:pt x="20801" y="36477"/>
                  </a:lnTo>
                  <a:lnTo>
                    <a:pt x="21121" y="36413"/>
                  </a:lnTo>
                  <a:lnTo>
                    <a:pt x="21428" y="36336"/>
                  </a:lnTo>
                  <a:lnTo>
                    <a:pt x="21723" y="36247"/>
                  </a:lnTo>
                  <a:lnTo>
                    <a:pt x="22018" y="36144"/>
                  </a:lnTo>
                  <a:lnTo>
                    <a:pt x="22312" y="36029"/>
                  </a:lnTo>
                  <a:lnTo>
                    <a:pt x="22594" y="35888"/>
                  </a:lnTo>
                  <a:lnTo>
                    <a:pt x="22876" y="35747"/>
                  </a:lnTo>
                  <a:lnTo>
                    <a:pt x="23145" y="35593"/>
                  </a:lnTo>
                  <a:lnTo>
                    <a:pt x="23401" y="35440"/>
                  </a:lnTo>
                  <a:lnTo>
                    <a:pt x="23657" y="35260"/>
                  </a:lnTo>
                  <a:lnTo>
                    <a:pt x="23900" y="35068"/>
                  </a:lnTo>
                  <a:lnTo>
                    <a:pt x="24144" y="34876"/>
                  </a:lnTo>
                  <a:lnTo>
                    <a:pt x="24374" y="34671"/>
                  </a:lnTo>
                  <a:lnTo>
                    <a:pt x="24592" y="34454"/>
                  </a:lnTo>
                  <a:lnTo>
                    <a:pt x="24797" y="34236"/>
                  </a:lnTo>
                  <a:lnTo>
                    <a:pt x="25002" y="33992"/>
                  </a:lnTo>
                  <a:lnTo>
                    <a:pt x="25194" y="33749"/>
                  </a:lnTo>
                  <a:lnTo>
                    <a:pt x="25373" y="33506"/>
                  </a:lnTo>
                  <a:lnTo>
                    <a:pt x="25540" y="33250"/>
                  </a:lnTo>
                  <a:lnTo>
                    <a:pt x="25693" y="32981"/>
                  </a:lnTo>
                  <a:lnTo>
                    <a:pt x="25847" y="32712"/>
                  </a:lnTo>
                  <a:lnTo>
                    <a:pt x="25975" y="32430"/>
                  </a:lnTo>
                  <a:lnTo>
                    <a:pt x="26103" y="32135"/>
                  </a:lnTo>
                  <a:lnTo>
                    <a:pt x="26219" y="31841"/>
                  </a:lnTo>
                  <a:lnTo>
                    <a:pt x="26308" y="31546"/>
                  </a:lnTo>
                  <a:lnTo>
                    <a:pt x="26398" y="31239"/>
                  </a:lnTo>
                  <a:lnTo>
                    <a:pt x="26475" y="30931"/>
                  </a:lnTo>
                  <a:lnTo>
                    <a:pt x="26526" y="30611"/>
                  </a:lnTo>
                  <a:lnTo>
                    <a:pt x="26782" y="30726"/>
                  </a:lnTo>
                  <a:lnTo>
                    <a:pt x="27038" y="30816"/>
                  </a:lnTo>
                  <a:lnTo>
                    <a:pt x="27307" y="30906"/>
                  </a:lnTo>
                  <a:lnTo>
                    <a:pt x="27589" y="30970"/>
                  </a:lnTo>
                  <a:lnTo>
                    <a:pt x="27871" y="31034"/>
                  </a:lnTo>
                  <a:lnTo>
                    <a:pt x="28153" y="31072"/>
                  </a:lnTo>
                  <a:lnTo>
                    <a:pt x="28434" y="31098"/>
                  </a:lnTo>
                  <a:lnTo>
                    <a:pt x="28729" y="31098"/>
                  </a:lnTo>
                  <a:lnTo>
                    <a:pt x="29126" y="31085"/>
                  </a:lnTo>
                  <a:lnTo>
                    <a:pt x="29510" y="31047"/>
                  </a:lnTo>
                  <a:lnTo>
                    <a:pt x="29882" y="30970"/>
                  </a:lnTo>
                  <a:lnTo>
                    <a:pt x="30253" y="30880"/>
                  </a:lnTo>
                  <a:lnTo>
                    <a:pt x="30612" y="30752"/>
                  </a:lnTo>
                  <a:lnTo>
                    <a:pt x="30945" y="30611"/>
                  </a:lnTo>
                  <a:lnTo>
                    <a:pt x="31278" y="30445"/>
                  </a:lnTo>
                  <a:lnTo>
                    <a:pt x="31598" y="30253"/>
                  </a:lnTo>
                  <a:lnTo>
                    <a:pt x="31892" y="30035"/>
                  </a:lnTo>
                  <a:lnTo>
                    <a:pt x="32187" y="29804"/>
                  </a:lnTo>
                  <a:lnTo>
                    <a:pt x="32456" y="29561"/>
                  </a:lnTo>
                  <a:lnTo>
                    <a:pt x="32699" y="29292"/>
                  </a:lnTo>
                  <a:lnTo>
                    <a:pt x="32930" y="28997"/>
                  </a:lnTo>
                  <a:lnTo>
                    <a:pt x="33148" y="28703"/>
                  </a:lnTo>
                  <a:lnTo>
                    <a:pt x="33327" y="28383"/>
                  </a:lnTo>
                  <a:lnTo>
                    <a:pt x="33506" y="28050"/>
                  </a:lnTo>
                  <a:lnTo>
                    <a:pt x="33750" y="28190"/>
                  </a:lnTo>
                  <a:lnTo>
                    <a:pt x="33993" y="28319"/>
                  </a:lnTo>
                  <a:lnTo>
                    <a:pt x="34262" y="28434"/>
                  </a:lnTo>
                  <a:lnTo>
                    <a:pt x="34531" y="28523"/>
                  </a:lnTo>
                  <a:lnTo>
                    <a:pt x="34813" y="28600"/>
                  </a:lnTo>
                  <a:lnTo>
                    <a:pt x="35094" y="28652"/>
                  </a:lnTo>
                  <a:lnTo>
                    <a:pt x="35389" y="28677"/>
                  </a:lnTo>
                  <a:lnTo>
                    <a:pt x="35696" y="28690"/>
                  </a:lnTo>
                  <a:lnTo>
                    <a:pt x="35889" y="28690"/>
                  </a:lnTo>
                  <a:lnTo>
                    <a:pt x="36093" y="28677"/>
                  </a:lnTo>
                  <a:lnTo>
                    <a:pt x="36286" y="28652"/>
                  </a:lnTo>
                  <a:lnTo>
                    <a:pt x="36478" y="28613"/>
                  </a:lnTo>
                  <a:lnTo>
                    <a:pt x="36670" y="28575"/>
                  </a:lnTo>
                  <a:lnTo>
                    <a:pt x="36849" y="28523"/>
                  </a:lnTo>
                  <a:lnTo>
                    <a:pt x="37028" y="28472"/>
                  </a:lnTo>
                  <a:lnTo>
                    <a:pt x="37208" y="28408"/>
                  </a:lnTo>
                  <a:lnTo>
                    <a:pt x="37387" y="28331"/>
                  </a:lnTo>
                  <a:lnTo>
                    <a:pt x="37554" y="28242"/>
                  </a:lnTo>
                  <a:lnTo>
                    <a:pt x="37720" y="28165"/>
                  </a:lnTo>
                  <a:lnTo>
                    <a:pt x="37874" y="28062"/>
                  </a:lnTo>
                  <a:lnTo>
                    <a:pt x="38027" y="27960"/>
                  </a:lnTo>
                  <a:lnTo>
                    <a:pt x="38181" y="27845"/>
                  </a:lnTo>
                  <a:lnTo>
                    <a:pt x="38335" y="27729"/>
                  </a:lnTo>
                  <a:lnTo>
                    <a:pt x="38463" y="27614"/>
                  </a:lnTo>
                  <a:lnTo>
                    <a:pt x="38604" y="27486"/>
                  </a:lnTo>
                  <a:lnTo>
                    <a:pt x="38732" y="27345"/>
                  </a:lnTo>
                  <a:lnTo>
                    <a:pt x="38847" y="27204"/>
                  </a:lnTo>
                  <a:lnTo>
                    <a:pt x="38975" y="27063"/>
                  </a:lnTo>
                  <a:lnTo>
                    <a:pt x="39078" y="26910"/>
                  </a:lnTo>
                  <a:lnTo>
                    <a:pt x="39180" y="26756"/>
                  </a:lnTo>
                  <a:lnTo>
                    <a:pt x="39283" y="26589"/>
                  </a:lnTo>
                  <a:lnTo>
                    <a:pt x="39359" y="26436"/>
                  </a:lnTo>
                  <a:lnTo>
                    <a:pt x="39449" y="26256"/>
                  </a:lnTo>
                  <a:lnTo>
                    <a:pt x="39513" y="26090"/>
                  </a:lnTo>
                  <a:lnTo>
                    <a:pt x="39590" y="25911"/>
                  </a:lnTo>
                  <a:lnTo>
                    <a:pt x="39641" y="25731"/>
                  </a:lnTo>
                  <a:lnTo>
                    <a:pt x="39692" y="25539"/>
                  </a:lnTo>
                  <a:lnTo>
                    <a:pt x="39731" y="25347"/>
                  </a:lnTo>
                  <a:lnTo>
                    <a:pt x="39769" y="25168"/>
                  </a:lnTo>
                  <a:lnTo>
                    <a:pt x="39782" y="24963"/>
                  </a:lnTo>
                  <a:lnTo>
                    <a:pt x="40115" y="24988"/>
                  </a:lnTo>
                  <a:lnTo>
                    <a:pt x="40435" y="25001"/>
                  </a:lnTo>
                  <a:lnTo>
                    <a:pt x="40807" y="24988"/>
                  </a:lnTo>
                  <a:lnTo>
                    <a:pt x="41165" y="24963"/>
                  </a:lnTo>
                  <a:lnTo>
                    <a:pt x="41524" y="24912"/>
                  </a:lnTo>
                  <a:lnTo>
                    <a:pt x="41870" y="24860"/>
                  </a:lnTo>
                  <a:lnTo>
                    <a:pt x="42216" y="24771"/>
                  </a:lnTo>
                  <a:lnTo>
                    <a:pt x="42549" y="24681"/>
                  </a:lnTo>
                  <a:lnTo>
                    <a:pt x="42882" y="24566"/>
                  </a:lnTo>
                  <a:lnTo>
                    <a:pt x="43215" y="24438"/>
                  </a:lnTo>
                  <a:lnTo>
                    <a:pt x="43522" y="24297"/>
                  </a:lnTo>
                  <a:lnTo>
                    <a:pt x="43829" y="24143"/>
                  </a:lnTo>
                  <a:lnTo>
                    <a:pt x="44124" y="23964"/>
                  </a:lnTo>
                  <a:lnTo>
                    <a:pt x="44419" y="23785"/>
                  </a:lnTo>
                  <a:lnTo>
                    <a:pt x="44700" y="23580"/>
                  </a:lnTo>
                  <a:lnTo>
                    <a:pt x="44969" y="23375"/>
                  </a:lnTo>
                  <a:lnTo>
                    <a:pt x="45225" y="23157"/>
                  </a:lnTo>
                  <a:lnTo>
                    <a:pt x="45469" y="22914"/>
                  </a:lnTo>
                  <a:lnTo>
                    <a:pt x="45712" y="22670"/>
                  </a:lnTo>
                  <a:lnTo>
                    <a:pt x="45930" y="22414"/>
                  </a:lnTo>
                  <a:lnTo>
                    <a:pt x="46148" y="22145"/>
                  </a:lnTo>
                  <a:lnTo>
                    <a:pt x="46340" y="21863"/>
                  </a:lnTo>
                  <a:lnTo>
                    <a:pt x="46532" y="21569"/>
                  </a:lnTo>
                  <a:lnTo>
                    <a:pt x="46698" y="21274"/>
                  </a:lnTo>
                  <a:lnTo>
                    <a:pt x="46852" y="20967"/>
                  </a:lnTo>
                  <a:lnTo>
                    <a:pt x="46993" y="20647"/>
                  </a:lnTo>
                  <a:lnTo>
                    <a:pt x="47121" y="20326"/>
                  </a:lnTo>
                  <a:lnTo>
                    <a:pt x="47236" y="19993"/>
                  </a:lnTo>
                  <a:lnTo>
                    <a:pt x="47326" y="19660"/>
                  </a:lnTo>
                  <a:lnTo>
                    <a:pt x="47416" y="19315"/>
                  </a:lnTo>
                  <a:lnTo>
                    <a:pt x="47480" y="18969"/>
                  </a:lnTo>
                  <a:lnTo>
                    <a:pt x="47518" y="18610"/>
                  </a:lnTo>
                  <a:lnTo>
                    <a:pt x="47544" y="18252"/>
                  </a:lnTo>
                  <a:lnTo>
                    <a:pt x="47556" y="17880"/>
                  </a:lnTo>
                  <a:lnTo>
                    <a:pt x="47556" y="17624"/>
                  </a:lnTo>
                  <a:lnTo>
                    <a:pt x="47544" y="17381"/>
                  </a:lnTo>
                  <a:lnTo>
                    <a:pt x="47518" y="17124"/>
                  </a:lnTo>
                  <a:lnTo>
                    <a:pt x="47480" y="16881"/>
                  </a:lnTo>
                  <a:lnTo>
                    <a:pt x="47441" y="16638"/>
                  </a:lnTo>
                  <a:lnTo>
                    <a:pt x="47403" y="16394"/>
                  </a:lnTo>
                  <a:lnTo>
                    <a:pt x="47339" y="16151"/>
                  </a:lnTo>
                  <a:lnTo>
                    <a:pt x="47288" y="15921"/>
                  </a:lnTo>
                  <a:lnTo>
                    <a:pt x="47211" y="15690"/>
                  </a:lnTo>
                  <a:lnTo>
                    <a:pt x="47134" y="15459"/>
                  </a:lnTo>
                  <a:lnTo>
                    <a:pt x="47044" y="15229"/>
                  </a:lnTo>
                  <a:lnTo>
                    <a:pt x="46955" y="15011"/>
                  </a:lnTo>
                  <a:lnTo>
                    <a:pt x="46852" y="14793"/>
                  </a:lnTo>
                  <a:lnTo>
                    <a:pt x="46750" y="14576"/>
                  </a:lnTo>
                  <a:lnTo>
                    <a:pt x="46634" y="14371"/>
                  </a:lnTo>
                  <a:lnTo>
                    <a:pt x="46506" y="14166"/>
                  </a:lnTo>
                  <a:lnTo>
                    <a:pt x="46378" y="13961"/>
                  </a:lnTo>
                  <a:lnTo>
                    <a:pt x="46250" y="13769"/>
                  </a:lnTo>
                  <a:lnTo>
                    <a:pt x="46109" y="13577"/>
                  </a:lnTo>
                  <a:lnTo>
                    <a:pt x="45956" y="13397"/>
                  </a:lnTo>
                  <a:lnTo>
                    <a:pt x="45802" y="13218"/>
                  </a:lnTo>
                  <a:lnTo>
                    <a:pt x="45648" y="13039"/>
                  </a:lnTo>
                  <a:lnTo>
                    <a:pt x="45482" y="12859"/>
                  </a:lnTo>
                  <a:lnTo>
                    <a:pt x="45315" y="12706"/>
                  </a:lnTo>
                  <a:lnTo>
                    <a:pt x="45136" y="12539"/>
                  </a:lnTo>
                  <a:lnTo>
                    <a:pt x="44956" y="12386"/>
                  </a:lnTo>
                  <a:lnTo>
                    <a:pt x="44777" y="12245"/>
                  </a:lnTo>
                  <a:lnTo>
                    <a:pt x="44585" y="12104"/>
                  </a:lnTo>
                  <a:lnTo>
                    <a:pt x="44393" y="11963"/>
                  </a:lnTo>
                  <a:lnTo>
                    <a:pt x="44188" y="11835"/>
                  </a:lnTo>
                  <a:lnTo>
                    <a:pt x="43983" y="11707"/>
                  </a:lnTo>
                  <a:lnTo>
                    <a:pt x="43778" y="11591"/>
                  </a:lnTo>
                  <a:lnTo>
                    <a:pt x="43829" y="11297"/>
                  </a:lnTo>
                  <a:lnTo>
                    <a:pt x="43881" y="10977"/>
                  </a:lnTo>
                  <a:lnTo>
                    <a:pt x="43906" y="10669"/>
                  </a:lnTo>
                  <a:lnTo>
                    <a:pt x="43919" y="10349"/>
                  </a:lnTo>
                  <a:lnTo>
                    <a:pt x="43906" y="10054"/>
                  </a:lnTo>
                  <a:lnTo>
                    <a:pt x="43893" y="9760"/>
                  </a:lnTo>
                  <a:lnTo>
                    <a:pt x="43855" y="9478"/>
                  </a:lnTo>
                  <a:lnTo>
                    <a:pt x="43804" y="9196"/>
                  </a:lnTo>
                  <a:lnTo>
                    <a:pt x="43740" y="8915"/>
                  </a:lnTo>
                  <a:lnTo>
                    <a:pt x="43663" y="8646"/>
                  </a:lnTo>
                  <a:lnTo>
                    <a:pt x="43573" y="8389"/>
                  </a:lnTo>
                  <a:lnTo>
                    <a:pt x="43471" y="8120"/>
                  </a:lnTo>
                  <a:lnTo>
                    <a:pt x="43356" y="7877"/>
                  </a:lnTo>
                  <a:lnTo>
                    <a:pt x="43227" y="7634"/>
                  </a:lnTo>
                  <a:lnTo>
                    <a:pt x="43099" y="7390"/>
                  </a:lnTo>
                  <a:lnTo>
                    <a:pt x="42946" y="7160"/>
                  </a:lnTo>
                  <a:lnTo>
                    <a:pt x="42792" y="6942"/>
                  </a:lnTo>
                  <a:lnTo>
                    <a:pt x="42613" y="6724"/>
                  </a:lnTo>
                  <a:lnTo>
                    <a:pt x="42433" y="6520"/>
                  </a:lnTo>
                  <a:lnTo>
                    <a:pt x="42254" y="6315"/>
                  </a:lnTo>
                  <a:lnTo>
                    <a:pt x="42049" y="6122"/>
                  </a:lnTo>
                  <a:lnTo>
                    <a:pt x="41844" y="5943"/>
                  </a:lnTo>
                  <a:lnTo>
                    <a:pt x="41626" y="5777"/>
                  </a:lnTo>
                  <a:lnTo>
                    <a:pt x="41409" y="5623"/>
                  </a:lnTo>
                  <a:lnTo>
                    <a:pt x="41178" y="5469"/>
                  </a:lnTo>
                  <a:lnTo>
                    <a:pt x="40935" y="5341"/>
                  </a:lnTo>
                  <a:lnTo>
                    <a:pt x="40691" y="5213"/>
                  </a:lnTo>
                  <a:lnTo>
                    <a:pt x="40435" y="5098"/>
                  </a:lnTo>
                  <a:lnTo>
                    <a:pt x="40179" y="4995"/>
                  </a:lnTo>
                  <a:lnTo>
                    <a:pt x="39923" y="4906"/>
                  </a:lnTo>
                  <a:lnTo>
                    <a:pt x="39641" y="4829"/>
                  </a:lnTo>
                  <a:lnTo>
                    <a:pt x="39372" y="4765"/>
                  </a:lnTo>
                  <a:lnTo>
                    <a:pt x="39090" y="4714"/>
                  </a:lnTo>
                  <a:lnTo>
                    <a:pt x="38809" y="4675"/>
                  </a:lnTo>
                  <a:lnTo>
                    <a:pt x="38514" y="4662"/>
                  </a:lnTo>
                  <a:lnTo>
                    <a:pt x="38220" y="4650"/>
                  </a:lnTo>
                  <a:lnTo>
                    <a:pt x="37899" y="4662"/>
                  </a:lnTo>
                  <a:lnTo>
                    <a:pt x="37566" y="4688"/>
                  </a:lnTo>
                  <a:lnTo>
                    <a:pt x="37246" y="4739"/>
                  </a:lnTo>
                  <a:lnTo>
                    <a:pt x="36939" y="4803"/>
                  </a:lnTo>
                  <a:lnTo>
                    <a:pt x="36811" y="4586"/>
                  </a:lnTo>
                  <a:lnTo>
                    <a:pt x="36670" y="4381"/>
                  </a:lnTo>
                  <a:lnTo>
                    <a:pt x="36516" y="4176"/>
                  </a:lnTo>
                  <a:lnTo>
                    <a:pt x="36375" y="3971"/>
                  </a:lnTo>
                  <a:lnTo>
                    <a:pt x="36209" y="3779"/>
                  </a:lnTo>
                  <a:lnTo>
                    <a:pt x="36042" y="3586"/>
                  </a:lnTo>
                  <a:lnTo>
                    <a:pt x="35876" y="3407"/>
                  </a:lnTo>
                  <a:lnTo>
                    <a:pt x="35696" y="3228"/>
                  </a:lnTo>
                  <a:lnTo>
                    <a:pt x="35517" y="3049"/>
                  </a:lnTo>
                  <a:lnTo>
                    <a:pt x="35338" y="2882"/>
                  </a:lnTo>
                  <a:lnTo>
                    <a:pt x="35146" y="2728"/>
                  </a:lnTo>
                  <a:lnTo>
                    <a:pt x="34941" y="2562"/>
                  </a:lnTo>
                  <a:lnTo>
                    <a:pt x="34749" y="2421"/>
                  </a:lnTo>
                  <a:lnTo>
                    <a:pt x="34544" y="2280"/>
                  </a:lnTo>
                  <a:lnTo>
                    <a:pt x="34326" y="2139"/>
                  </a:lnTo>
                  <a:lnTo>
                    <a:pt x="34108" y="2011"/>
                  </a:lnTo>
                  <a:lnTo>
                    <a:pt x="33891" y="1883"/>
                  </a:lnTo>
                  <a:lnTo>
                    <a:pt x="33673" y="1768"/>
                  </a:lnTo>
                  <a:lnTo>
                    <a:pt x="33442" y="1653"/>
                  </a:lnTo>
                  <a:lnTo>
                    <a:pt x="33212" y="1550"/>
                  </a:lnTo>
                  <a:lnTo>
                    <a:pt x="32968" y="1460"/>
                  </a:lnTo>
                  <a:lnTo>
                    <a:pt x="32725" y="1371"/>
                  </a:lnTo>
                  <a:lnTo>
                    <a:pt x="32482" y="1294"/>
                  </a:lnTo>
                  <a:lnTo>
                    <a:pt x="32238" y="1217"/>
                  </a:lnTo>
                  <a:lnTo>
                    <a:pt x="31995" y="1153"/>
                  </a:lnTo>
                  <a:lnTo>
                    <a:pt x="31739" y="1102"/>
                  </a:lnTo>
                  <a:lnTo>
                    <a:pt x="31483" y="1051"/>
                  </a:lnTo>
                  <a:lnTo>
                    <a:pt x="31214" y="1012"/>
                  </a:lnTo>
                  <a:lnTo>
                    <a:pt x="30958" y="986"/>
                  </a:lnTo>
                  <a:lnTo>
                    <a:pt x="30689" y="961"/>
                  </a:lnTo>
                  <a:lnTo>
                    <a:pt x="30432" y="948"/>
                  </a:lnTo>
                  <a:lnTo>
                    <a:pt x="29805" y="948"/>
                  </a:lnTo>
                  <a:lnTo>
                    <a:pt x="29459" y="974"/>
                  </a:lnTo>
                  <a:lnTo>
                    <a:pt x="29126" y="1012"/>
                  </a:lnTo>
                  <a:lnTo>
                    <a:pt x="28793" y="1063"/>
                  </a:lnTo>
                  <a:lnTo>
                    <a:pt x="28460" y="1127"/>
                  </a:lnTo>
                  <a:lnTo>
                    <a:pt x="28127" y="1204"/>
                  </a:lnTo>
                  <a:lnTo>
                    <a:pt x="27807" y="1307"/>
                  </a:lnTo>
                  <a:lnTo>
                    <a:pt x="27499" y="1409"/>
                  </a:lnTo>
                  <a:lnTo>
                    <a:pt x="27192" y="1524"/>
                  </a:lnTo>
                  <a:lnTo>
                    <a:pt x="26885" y="1653"/>
                  </a:lnTo>
                  <a:lnTo>
                    <a:pt x="26590" y="1793"/>
                  </a:lnTo>
                  <a:lnTo>
                    <a:pt x="26295" y="1947"/>
                  </a:lnTo>
                  <a:lnTo>
                    <a:pt x="26014" y="2114"/>
                  </a:lnTo>
                  <a:lnTo>
                    <a:pt x="25745" y="2293"/>
                  </a:lnTo>
                  <a:lnTo>
                    <a:pt x="25476" y="2485"/>
                  </a:lnTo>
                  <a:lnTo>
                    <a:pt x="25220" y="2677"/>
                  </a:lnTo>
                  <a:lnTo>
                    <a:pt x="24912" y="2383"/>
                  </a:lnTo>
                  <a:lnTo>
                    <a:pt x="24592" y="2088"/>
                  </a:lnTo>
                  <a:lnTo>
                    <a:pt x="24246" y="1819"/>
                  </a:lnTo>
                  <a:lnTo>
                    <a:pt x="23900" y="1563"/>
                  </a:lnTo>
                  <a:lnTo>
                    <a:pt x="23542" y="1319"/>
                  </a:lnTo>
                  <a:lnTo>
                    <a:pt x="23158" y="1102"/>
                  </a:lnTo>
                  <a:lnTo>
                    <a:pt x="22773" y="897"/>
                  </a:lnTo>
                  <a:lnTo>
                    <a:pt x="22376" y="718"/>
                  </a:lnTo>
                  <a:lnTo>
                    <a:pt x="21966" y="551"/>
                  </a:lnTo>
                  <a:lnTo>
                    <a:pt x="21557" y="410"/>
                  </a:lnTo>
                  <a:lnTo>
                    <a:pt x="21121" y="282"/>
                  </a:lnTo>
                  <a:lnTo>
                    <a:pt x="20686" y="180"/>
                  </a:lnTo>
                  <a:lnTo>
                    <a:pt x="20250" y="103"/>
                  </a:lnTo>
                  <a:lnTo>
                    <a:pt x="19802" y="39"/>
                  </a:lnTo>
                  <a:lnTo>
                    <a:pt x="19341" y="13"/>
                  </a:lnTo>
                  <a:lnTo>
                    <a:pt x="18880" y="0"/>
                  </a:ln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16582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a:off x="17200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a:off x="1783475" y="720000"/>
              <a:ext cx="31400" cy="332075"/>
            </a:xfrm>
            <a:custGeom>
              <a:rect b="b" l="l" r="r" t="t"/>
              <a:pathLst>
                <a:path extrusionOk="0" h="13283" w="1256">
                  <a:moveTo>
                    <a:pt x="0" y="1"/>
                  </a:moveTo>
                  <a:lnTo>
                    <a:pt x="0" y="13283"/>
                  </a:lnTo>
                  <a:lnTo>
                    <a:pt x="1255" y="13283"/>
                  </a:lnTo>
                  <a:lnTo>
                    <a:pt x="1255"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
            <p:cNvSpPr/>
            <p:nvPr/>
          </p:nvSpPr>
          <p:spPr>
            <a:xfrm>
              <a:off x="1570525" y="932625"/>
              <a:ext cx="332075" cy="31725"/>
            </a:xfrm>
            <a:custGeom>
              <a:rect b="b" l="l" r="r" t="t"/>
              <a:pathLst>
                <a:path extrusionOk="0" h="1269" w="13283">
                  <a:moveTo>
                    <a:pt x="1" y="0"/>
                  </a:moveTo>
                  <a:lnTo>
                    <a:pt x="1" y="1268"/>
                  </a:lnTo>
                  <a:lnTo>
                    <a:pt x="13283" y="1268"/>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3"/>
            <p:cNvSpPr/>
            <p:nvPr/>
          </p:nvSpPr>
          <p:spPr>
            <a:xfrm>
              <a:off x="1570525" y="870825"/>
              <a:ext cx="332075" cy="31400"/>
            </a:xfrm>
            <a:custGeom>
              <a:rect b="b" l="l" r="r" t="t"/>
              <a:pathLst>
                <a:path extrusionOk="0" h="1256" w="13283">
                  <a:moveTo>
                    <a:pt x="1" y="0"/>
                  </a:moveTo>
                  <a:lnTo>
                    <a:pt x="1" y="1256"/>
                  </a:lnTo>
                  <a:lnTo>
                    <a:pt x="13283" y="1256"/>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a:off x="1570525" y="807750"/>
              <a:ext cx="332075" cy="31400"/>
            </a:xfrm>
            <a:custGeom>
              <a:rect b="b" l="l" r="r" t="t"/>
              <a:pathLst>
                <a:path extrusionOk="0" h="1256" w="13283">
                  <a:moveTo>
                    <a:pt x="1" y="0"/>
                  </a:moveTo>
                  <a:lnTo>
                    <a:pt x="1" y="1255"/>
                  </a:lnTo>
                  <a:lnTo>
                    <a:pt x="13283" y="1255"/>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a:off x="1617275" y="767400"/>
              <a:ext cx="237300" cy="237300"/>
            </a:xfrm>
            <a:custGeom>
              <a:rect b="b" l="l" r="r" t="t"/>
              <a:pathLst>
                <a:path extrusionOk="0" h="9492" w="9492">
                  <a:moveTo>
                    <a:pt x="1" y="0"/>
                  </a:moveTo>
                  <a:lnTo>
                    <a:pt x="1" y="9491"/>
                  </a:lnTo>
                  <a:lnTo>
                    <a:pt x="9491" y="9491"/>
                  </a:lnTo>
                  <a:lnTo>
                    <a:pt x="9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1617275" y="767400"/>
              <a:ext cx="118500" cy="237300"/>
            </a:xfrm>
            <a:custGeom>
              <a:rect b="b" l="l" r="r" t="t"/>
              <a:pathLst>
                <a:path extrusionOk="0" h="9492" w="4740">
                  <a:moveTo>
                    <a:pt x="1" y="0"/>
                  </a:moveTo>
                  <a:lnTo>
                    <a:pt x="1" y="9491"/>
                  </a:lnTo>
                  <a:lnTo>
                    <a:pt x="4740" y="4739"/>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a:off x="1735750" y="767400"/>
              <a:ext cx="118825" cy="237300"/>
            </a:xfrm>
            <a:custGeom>
              <a:rect b="b" l="l" r="r" t="t"/>
              <a:pathLst>
                <a:path extrusionOk="0" h="9492" w="4753">
                  <a:moveTo>
                    <a:pt x="4752" y="0"/>
                  </a:moveTo>
                  <a:lnTo>
                    <a:pt x="1" y="4739"/>
                  </a:lnTo>
                  <a:lnTo>
                    <a:pt x="4752" y="9491"/>
                  </a:lnTo>
                  <a:lnTo>
                    <a:pt x="47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a:off x="1656675" y="806775"/>
              <a:ext cx="158200" cy="158200"/>
            </a:xfrm>
            <a:custGeom>
              <a:rect b="b" l="l" r="r" t="t"/>
              <a:pathLst>
                <a:path extrusionOk="0" h="6328" w="6328">
                  <a:moveTo>
                    <a:pt x="0" y="1"/>
                  </a:moveTo>
                  <a:lnTo>
                    <a:pt x="0" y="6328"/>
                  </a:lnTo>
                  <a:lnTo>
                    <a:pt x="6327" y="6328"/>
                  </a:lnTo>
                  <a:lnTo>
                    <a:pt x="63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a:off x="2035450" y="552225"/>
              <a:ext cx="89050" cy="345200"/>
            </a:xfrm>
            <a:custGeom>
              <a:rect b="b" l="l" r="r" t="t"/>
              <a:pathLst>
                <a:path extrusionOk="0" h="13808" w="3562">
                  <a:moveTo>
                    <a:pt x="3075" y="1"/>
                  </a:moveTo>
                  <a:lnTo>
                    <a:pt x="2972" y="13"/>
                  </a:lnTo>
                  <a:lnTo>
                    <a:pt x="2883" y="39"/>
                  </a:lnTo>
                  <a:lnTo>
                    <a:pt x="2806" y="77"/>
                  </a:lnTo>
                  <a:lnTo>
                    <a:pt x="2729" y="141"/>
                  </a:lnTo>
                  <a:lnTo>
                    <a:pt x="2678" y="218"/>
                  </a:lnTo>
                  <a:lnTo>
                    <a:pt x="2626" y="295"/>
                  </a:lnTo>
                  <a:lnTo>
                    <a:pt x="2601" y="385"/>
                  </a:lnTo>
                  <a:lnTo>
                    <a:pt x="2588" y="487"/>
                  </a:lnTo>
                  <a:lnTo>
                    <a:pt x="2588" y="10016"/>
                  </a:lnTo>
                  <a:lnTo>
                    <a:pt x="103" y="13013"/>
                  </a:lnTo>
                  <a:lnTo>
                    <a:pt x="52" y="13090"/>
                  </a:lnTo>
                  <a:lnTo>
                    <a:pt x="14" y="13180"/>
                  </a:lnTo>
                  <a:lnTo>
                    <a:pt x="1" y="13270"/>
                  </a:lnTo>
                  <a:lnTo>
                    <a:pt x="1" y="13359"/>
                  </a:lnTo>
                  <a:lnTo>
                    <a:pt x="14" y="13449"/>
                  </a:lnTo>
                  <a:lnTo>
                    <a:pt x="52" y="13538"/>
                  </a:lnTo>
                  <a:lnTo>
                    <a:pt x="103" y="13615"/>
                  </a:lnTo>
                  <a:lnTo>
                    <a:pt x="167" y="13692"/>
                  </a:lnTo>
                  <a:lnTo>
                    <a:pt x="244" y="13743"/>
                  </a:lnTo>
                  <a:lnTo>
                    <a:pt x="321" y="13782"/>
                  </a:lnTo>
                  <a:lnTo>
                    <a:pt x="398" y="13795"/>
                  </a:lnTo>
                  <a:lnTo>
                    <a:pt x="475" y="13807"/>
                  </a:lnTo>
                  <a:lnTo>
                    <a:pt x="577" y="13795"/>
                  </a:lnTo>
                  <a:lnTo>
                    <a:pt x="680" y="13756"/>
                  </a:lnTo>
                  <a:lnTo>
                    <a:pt x="769" y="13705"/>
                  </a:lnTo>
                  <a:lnTo>
                    <a:pt x="846" y="13628"/>
                  </a:lnTo>
                  <a:lnTo>
                    <a:pt x="3446" y="10490"/>
                  </a:lnTo>
                  <a:lnTo>
                    <a:pt x="3497" y="10426"/>
                  </a:lnTo>
                  <a:lnTo>
                    <a:pt x="3536" y="10349"/>
                  </a:lnTo>
                  <a:lnTo>
                    <a:pt x="3549" y="10272"/>
                  </a:lnTo>
                  <a:lnTo>
                    <a:pt x="3561" y="10183"/>
                  </a:lnTo>
                  <a:lnTo>
                    <a:pt x="3561" y="487"/>
                  </a:lnTo>
                  <a:lnTo>
                    <a:pt x="3549" y="385"/>
                  </a:lnTo>
                  <a:lnTo>
                    <a:pt x="3523" y="295"/>
                  </a:lnTo>
                  <a:lnTo>
                    <a:pt x="3472" y="218"/>
                  </a:lnTo>
                  <a:lnTo>
                    <a:pt x="3421" y="141"/>
                  </a:lnTo>
                  <a:lnTo>
                    <a:pt x="3344" y="77"/>
                  </a:lnTo>
                  <a:lnTo>
                    <a:pt x="3267" y="39"/>
                  </a:lnTo>
                  <a:lnTo>
                    <a:pt x="3177" y="13"/>
                  </a:lnTo>
                  <a:lnTo>
                    <a:pt x="30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2215400" y="721925"/>
              <a:ext cx="80075" cy="173250"/>
            </a:xfrm>
            <a:custGeom>
              <a:rect b="b" l="l" r="r" t="t"/>
              <a:pathLst>
                <a:path extrusionOk="0" h="6930" w="3203">
                  <a:moveTo>
                    <a:pt x="2716" y="1"/>
                  </a:moveTo>
                  <a:lnTo>
                    <a:pt x="2614" y="14"/>
                  </a:lnTo>
                  <a:lnTo>
                    <a:pt x="2524" y="39"/>
                  </a:lnTo>
                  <a:lnTo>
                    <a:pt x="2447" y="90"/>
                  </a:lnTo>
                  <a:lnTo>
                    <a:pt x="2370" y="154"/>
                  </a:lnTo>
                  <a:lnTo>
                    <a:pt x="2306" y="218"/>
                  </a:lnTo>
                  <a:lnTo>
                    <a:pt x="2268" y="308"/>
                  </a:lnTo>
                  <a:lnTo>
                    <a:pt x="2242" y="398"/>
                  </a:lnTo>
                  <a:lnTo>
                    <a:pt x="2229" y="487"/>
                  </a:lnTo>
                  <a:lnTo>
                    <a:pt x="2229" y="5956"/>
                  </a:lnTo>
                  <a:lnTo>
                    <a:pt x="488" y="5956"/>
                  </a:lnTo>
                  <a:lnTo>
                    <a:pt x="398" y="5969"/>
                  </a:lnTo>
                  <a:lnTo>
                    <a:pt x="295" y="5995"/>
                  </a:lnTo>
                  <a:lnTo>
                    <a:pt x="219" y="6033"/>
                  </a:lnTo>
                  <a:lnTo>
                    <a:pt x="142" y="6097"/>
                  </a:lnTo>
                  <a:lnTo>
                    <a:pt x="91" y="6174"/>
                  </a:lnTo>
                  <a:lnTo>
                    <a:pt x="39" y="6251"/>
                  </a:lnTo>
                  <a:lnTo>
                    <a:pt x="14" y="6341"/>
                  </a:lnTo>
                  <a:lnTo>
                    <a:pt x="1" y="6443"/>
                  </a:lnTo>
                  <a:lnTo>
                    <a:pt x="14" y="6533"/>
                  </a:lnTo>
                  <a:lnTo>
                    <a:pt x="39" y="6635"/>
                  </a:lnTo>
                  <a:lnTo>
                    <a:pt x="91" y="6712"/>
                  </a:lnTo>
                  <a:lnTo>
                    <a:pt x="142" y="6789"/>
                  </a:lnTo>
                  <a:lnTo>
                    <a:pt x="219" y="6840"/>
                  </a:lnTo>
                  <a:lnTo>
                    <a:pt x="295" y="6891"/>
                  </a:lnTo>
                  <a:lnTo>
                    <a:pt x="398" y="6917"/>
                  </a:lnTo>
                  <a:lnTo>
                    <a:pt x="488" y="6930"/>
                  </a:lnTo>
                  <a:lnTo>
                    <a:pt x="2716" y="6930"/>
                  </a:lnTo>
                  <a:lnTo>
                    <a:pt x="2806" y="6917"/>
                  </a:lnTo>
                  <a:lnTo>
                    <a:pt x="2908" y="6891"/>
                  </a:lnTo>
                  <a:lnTo>
                    <a:pt x="2985" y="6840"/>
                  </a:lnTo>
                  <a:lnTo>
                    <a:pt x="3062" y="6789"/>
                  </a:lnTo>
                  <a:lnTo>
                    <a:pt x="3113" y="6712"/>
                  </a:lnTo>
                  <a:lnTo>
                    <a:pt x="3164" y="6635"/>
                  </a:lnTo>
                  <a:lnTo>
                    <a:pt x="3190" y="6533"/>
                  </a:lnTo>
                  <a:lnTo>
                    <a:pt x="3203" y="6443"/>
                  </a:lnTo>
                  <a:lnTo>
                    <a:pt x="3203" y="487"/>
                  </a:lnTo>
                  <a:lnTo>
                    <a:pt x="3190" y="398"/>
                  </a:lnTo>
                  <a:lnTo>
                    <a:pt x="3164" y="308"/>
                  </a:lnTo>
                  <a:lnTo>
                    <a:pt x="3113" y="218"/>
                  </a:lnTo>
                  <a:lnTo>
                    <a:pt x="3062" y="154"/>
                  </a:lnTo>
                  <a:lnTo>
                    <a:pt x="2985" y="90"/>
                  </a:lnTo>
                  <a:lnTo>
                    <a:pt x="2908" y="39"/>
                  </a:lnTo>
                  <a:lnTo>
                    <a:pt x="2806" y="14"/>
                  </a:lnTo>
                  <a:lnTo>
                    <a:pt x="27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2016250" y="986725"/>
              <a:ext cx="127150" cy="171025"/>
            </a:xfrm>
            <a:custGeom>
              <a:rect b="b" l="l" r="r" t="t"/>
              <a:pathLst>
                <a:path extrusionOk="0" h="6841" w="5086">
                  <a:moveTo>
                    <a:pt x="4611" y="1"/>
                  </a:moveTo>
                  <a:lnTo>
                    <a:pt x="4522" y="14"/>
                  </a:lnTo>
                  <a:lnTo>
                    <a:pt x="4432" y="39"/>
                  </a:lnTo>
                  <a:lnTo>
                    <a:pt x="4342" y="78"/>
                  </a:lnTo>
                  <a:lnTo>
                    <a:pt x="4278" y="129"/>
                  </a:lnTo>
                  <a:lnTo>
                    <a:pt x="4214" y="206"/>
                  </a:lnTo>
                  <a:lnTo>
                    <a:pt x="90" y="6085"/>
                  </a:lnTo>
                  <a:lnTo>
                    <a:pt x="39" y="6161"/>
                  </a:lnTo>
                  <a:lnTo>
                    <a:pt x="13" y="6251"/>
                  </a:lnTo>
                  <a:lnTo>
                    <a:pt x="0" y="6354"/>
                  </a:lnTo>
                  <a:lnTo>
                    <a:pt x="0" y="6443"/>
                  </a:lnTo>
                  <a:lnTo>
                    <a:pt x="26" y="6533"/>
                  </a:lnTo>
                  <a:lnTo>
                    <a:pt x="77" y="6610"/>
                  </a:lnTo>
                  <a:lnTo>
                    <a:pt x="128" y="6687"/>
                  </a:lnTo>
                  <a:lnTo>
                    <a:pt x="205" y="6751"/>
                  </a:lnTo>
                  <a:lnTo>
                    <a:pt x="269" y="6789"/>
                  </a:lnTo>
                  <a:lnTo>
                    <a:pt x="333" y="6827"/>
                  </a:lnTo>
                  <a:lnTo>
                    <a:pt x="410" y="6840"/>
                  </a:lnTo>
                  <a:lnTo>
                    <a:pt x="487" y="6840"/>
                  </a:lnTo>
                  <a:lnTo>
                    <a:pt x="590" y="6827"/>
                  </a:lnTo>
                  <a:lnTo>
                    <a:pt x="705" y="6789"/>
                  </a:lnTo>
                  <a:lnTo>
                    <a:pt x="795" y="6725"/>
                  </a:lnTo>
                  <a:lnTo>
                    <a:pt x="884" y="6635"/>
                  </a:lnTo>
                  <a:lnTo>
                    <a:pt x="5008" y="769"/>
                  </a:lnTo>
                  <a:lnTo>
                    <a:pt x="5047" y="680"/>
                  </a:lnTo>
                  <a:lnTo>
                    <a:pt x="5085" y="590"/>
                  </a:lnTo>
                  <a:lnTo>
                    <a:pt x="5085" y="500"/>
                  </a:lnTo>
                  <a:lnTo>
                    <a:pt x="5085" y="411"/>
                  </a:lnTo>
                  <a:lnTo>
                    <a:pt x="5060" y="321"/>
                  </a:lnTo>
                  <a:lnTo>
                    <a:pt x="5021" y="231"/>
                  </a:lnTo>
                  <a:lnTo>
                    <a:pt x="4957" y="155"/>
                  </a:lnTo>
                  <a:lnTo>
                    <a:pt x="4880" y="91"/>
                  </a:lnTo>
                  <a:lnTo>
                    <a:pt x="4803" y="39"/>
                  </a:lnTo>
                  <a:lnTo>
                    <a:pt x="4714" y="14"/>
                  </a:lnTo>
                  <a:lnTo>
                    <a:pt x="46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1636825" y="432475"/>
              <a:ext cx="325325" cy="175500"/>
            </a:xfrm>
            <a:custGeom>
              <a:rect b="b" l="l" r="r" t="t"/>
              <a:pathLst>
                <a:path extrusionOk="0" h="7020" w="13013">
                  <a:moveTo>
                    <a:pt x="487" y="0"/>
                  </a:moveTo>
                  <a:lnTo>
                    <a:pt x="397" y="13"/>
                  </a:lnTo>
                  <a:lnTo>
                    <a:pt x="308" y="39"/>
                  </a:lnTo>
                  <a:lnTo>
                    <a:pt x="218" y="77"/>
                  </a:lnTo>
                  <a:lnTo>
                    <a:pt x="154" y="141"/>
                  </a:lnTo>
                  <a:lnTo>
                    <a:pt x="90" y="218"/>
                  </a:lnTo>
                  <a:lnTo>
                    <a:pt x="39" y="295"/>
                  </a:lnTo>
                  <a:lnTo>
                    <a:pt x="13" y="385"/>
                  </a:lnTo>
                  <a:lnTo>
                    <a:pt x="0" y="487"/>
                  </a:lnTo>
                  <a:lnTo>
                    <a:pt x="0" y="6545"/>
                  </a:lnTo>
                  <a:lnTo>
                    <a:pt x="13" y="6635"/>
                  </a:lnTo>
                  <a:lnTo>
                    <a:pt x="39" y="6725"/>
                  </a:lnTo>
                  <a:lnTo>
                    <a:pt x="90" y="6814"/>
                  </a:lnTo>
                  <a:lnTo>
                    <a:pt x="154" y="6878"/>
                  </a:lnTo>
                  <a:lnTo>
                    <a:pt x="218" y="6942"/>
                  </a:lnTo>
                  <a:lnTo>
                    <a:pt x="308" y="6981"/>
                  </a:lnTo>
                  <a:lnTo>
                    <a:pt x="397" y="7019"/>
                  </a:lnTo>
                  <a:lnTo>
                    <a:pt x="12629" y="7019"/>
                  </a:lnTo>
                  <a:lnTo>
                    <a:pt x="12718" y="6981"/>
                  </a:lnTo>
                  <a:lnTo>
                    <a:pt x="12808" y="6942"/>
                  </a:lnTo>
                  <a:lnTo>
                    <a:pt x="12872" y="6878"/>
                  </a:lnTo>
                  <a:lnTo>
                    <a:pt x="12936" y="6814"/>
                  </a:lnTo>
                  <a:lnTo>
                    <a:pt x="12974" y="6725"/>
                  </a:lnTo>
                  <a:lnTo>
                    <a:pt x="13013" y="6635"/>
                  </a:lnTo>
                  <a:lnTo>
                    <a:pt x="13013" y="6545"/>
                  </a:lnTo>
                  <a:lnTo>
                    <a:pt x="13013" y="6443"/>
                  </a:lnTo>
                  <a:lnTo>
                    <a:pt x="12974" y="6353"/>
                  </a:lnTo>
                  <a:lnTo>
                    <a:pt x="12936" y="6263"/>
                  </a:lnTo>
                  <a:lnTo>
                    <a:pt x="12872" y="6199"/>
                  </a:lnTo>
                  <a:lnTo>
                    <a:pt x="12808" y="6135"/>
                  </a:lnTo>
                  <a:lnTo>
                    <a:pt x="12718" y="6097"/>
                  </a:lnTo>
                  <a:lnTo>
                    <a:pt x="12629" y="6059"/>
                  </a:lnTo>
                  <a:lnTo>
                    <a:pt x="974" y="6059"/>
                  </a:lnTo>
                  <a:lnTo>
                    <a:pt x="974" y="487"/>
                  </a:lnTo>
                  <a:lnTo>
                    <a:pt x="974" y="385"/>
                  </a:lnTo>
                  <a:lnTo>
                    <a:pt x="935" y="295"/>
                  </a:lnTo>
                  <a:lnTo>
                    <a:pt x="897" y="218"/>
                  </a:lnTo>
                  <a:lnTo>
                    <a:pt x="833" y="141"/>
                  </a:lnTo>
                  <a:lnTo>
                    <a:pt x="769" y="77"/>
                  </a:lnTo>
                  <a:lnTo>
                    <a:pt x="679" y="39"/>
                  </a:lnTo>
                  <a:lnTo>
                    <a:pt x="589" y="13"/>
                  </a:lnTo>
                  <a:lnTo>
                    <a:pt x="4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a:off x="1382575" y="555100"/>
              <a:ext cx="204950" cy="139650"/>
            </a:xfrm>
            <a:custGeom>
              <a:rect b="b" l="l" r="r" t="t"/>
              <a:pathLst>
                <a:path extrusionOk="0" h="5586" w="8198">
                  <a:moveTo>
                    <a:pt x="449" y="1"/>
                  </a:moveTo>
                  <a:lnTo>
                    <a:pt x="359" y="14"/>
                  </a:lnTo>
                  <a:lnTo>
                    <a:pt x="270" y="52"/>
                  </a:lnTo>
                  <a:lnTo>
                    <a:pt x="180" y="103"/>
                  </a:lnTo>
                  <a:lnTo>
                    <a:pt x="116" y="180"/>
                  </a:lnTo>
                  <a:lnTo>
                    <a:pt x="52" y="257"/>
                  </a:lnTo>
                  <a:lnTo>
                    <a:pt x="13" y="334"/>
                  </a:lnTo>
                  <a:lnTo>
                    <a:pt x="1" y="436"/>
                  </a:lnTo>
                  <a:lnTo>
                    <a:pt x="1" y="526"/>
                  </a:lnTo>
                  <a:lnTo>
                    <a:pt x="13" y="616"/>
                  </a:lnTo>
                  <a:lnTo>
                    <a:pt x="52" y="705"/>
                  </a:lnTo>
                  <a:lnTo>
                    <a:pt x="103" y="795"/>
                  </a:lnTo>
                  <a:lnTo>
                    <a:pt x="3753" y="5406"/>
                  </a:lnTo>
                  <a:lnTo>
                    <a:pt x="3830" y="5483"/>
                  </a:lnTo>
                  <a:lnTo>
                    <a:pt x="3920" y="5534"/>
                  </a:lnTo>
                  <a:lnTo>
                    <a:pt x="4022" y="5572"/>
                  </a:lnTo>
                  <a:lnTo>
                    <a:pt x="4138" y="5585"/>
                  </a:lnTo>
                  <a:lnTo>
                    <a:pt x="7724" y="5585"/>
                  </a:lnTo>
                  <a:lnTo>
                    <a:pt x="7813" y="5572"/>
                  </a:lnTo>
                  <a:lnTo>
                    <a:pt x="7903" y="5547"/>
                  </a:lnTo>
                  <a:lnTo>
                    <a:pt x="7993" y="5508"/>
                  </a:lnTo>
                  <a:lnTo>
                    <a:pt x="8057" y="5444"/>
                  </a:lnTo>
                  <a:lnTo>
                    <a:pt x="8121" y="5367"/>
                  </a:lnTo>
                  <a:lnTo>
                    <a:pt x="8159" y="5290"/>
                  </a:lnTo>
                  <a:lnTo>
                    <a:pt x="8198" y="5201"/>
                  </a:lnTo>
                  <a:lnTo>
                    <a:pt x="8198" y="5098"/>
                  </a:lnTo>
                  <a:lnTo>
                    <a:pt x="8198" y="4996"/>
                  </a:lnTo>
                  <a:lnTo>
                    <a:pt x="8159" y="4906"/>
                  </a:lnTo>
                  <a:lnTo>
                    <a:pt x="8121" y="4829"/>
                  </a:lnTo>
                  <a:lnTo>
                    <a:pt x="8057" y="4753"/>
                  </a:lnTo>
                  <a:lnTo>
                    <a:pt x="7993" y="4701"/>
                  </a:lnTo>
                  <a:lnTo>
                    <a:pt x="7903" y="4650"/>
                  </a:lnTo>
                  <a:lnTo>
                    <a:pt x="7813" y="4624"/>
                  </a:lnTo>
                  <a:lnTo>
                    <a:pt x="7724" y="4612"/>
                  </a:lnTo>
                  <a:lnTo>
                    <a:pt x="4368" y="4612"/>
                  </a:lnTo>
                  <a:lnTo>
                    <a:pt x="859" y="180"/>
                  </a:lnTo>
                  <a:lnTo>
                    <a:pt x="795" y="116"/>
                  </a:lnTo>
                  <a:lnTo>
                    <a:pt x="718" y="65"/>
                  </a:lnTo>
                  <a:lnTo>
                    <a:pt x="628" y="26"/>
                  </a:lnTo>
                  <a:lnTo>
                    <a:pt x="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1286200" y="717775"/>
              <a:ext cx="120425" cy="148600"/>
            </a:xfrm>
            <a:custGeom>
              <a:rect b="b" l="l" r="r" t="t"/>
              <a:pathLst>
                <a:path extrusionOk="0" h="5944" w="4817">
                  <a:moveTo>
                    <a:pt x="449" y="0"/>
                  </a:moveTo>
                  <a:lnTo>
                    <a:pt x="359" y="26"/>
                  </a:lnTo>
                  <a:lnTo>
                    <a:pt x="269" y="51"/>
                  </a:lnTo>
                  <a:lnTo>
                    <a:pt x="180" y="103"/>
                  </a:lnTo>
                  <a:lnTo>
                    <a:pt x="116" y="180"/>
                  </a:lnTo>
                  <a:lnTo>
                    <a:pt x="65" y="256"/>
                  </a:lnTo>
                  <a:lnTo>
                    <a:pt x="26" y="333"/>
                  </a:lnTo>
                  <a:lnTo>
                    <a:pt x="1" y="423"/>
                  </a:lnTo>
                  <a:lnTo>
                    <a:pt x="1" y="525"/>
                  </a:lnTo>
                  <a:lnTo>
                    <a:pt x="13" y="615"/>
                  </a:lnTo>
                  <a:lnTo>
                    <a:pt x="52" y="705"/>
                  </a:lnTo>
                  <a:lnTo>
                    <a:pt x="103" y="782"/>
                  </a:lnTo>
                  <a:lnTo>
                    <a:pt x="3958" y="5764"/>
                  </a:lnTo>
                  <a:lnTo>
                    <a:pt x="4035" y="5841"/>
                  </a:lnTo>
                  <a:lnTo>
                    <a:pt x="4125" y="5905"/>
                  </a:lnTo>
                  <a:lnTo>
                    <a:pt x="4227" y="5930"/>
                  </a:lnTo>
                  <a:lnTo>
                    <a:pt x="4342" y="5943"/>
                  </a:lnTo>
                  <a:lnTo>
                    <a:pt x="4419" y="5943"/>
                  </a:lnTo>
                  <a:lnTo>
                    <a:pt x="4496" y="5917"/>
                  </a:lnTo>
                  <a:lnTo>
                    <a:pt x="4560" y="5892"/>
                  </a:lnTo>
                  <a:lnTo>
                    <a:pt x="4637" y="5841"/>
                  </a:lnTo>
                  <a:lnTo>
                    <a:pt x="4701" y="5777"/>
                  </a:lnTo>
                  <a:lnTo>
                    <a:pt x="4765" y="5700"/>
                  </a:lnTo>
                  <a:lnTo>
                    <a:pt x="4803" y="5610"/>
                  </a:lnTo>
                  <a:lnTo>
                    <a:pt x="4816" y="5520"/>
                  </a:lnTo>
                  <a:lnTo>
                    <a:pt x="4816" y="5431"/>
                  </a:lnTo>
                  <a:lnTo>
                    <a:pt x="4803" y="5341"/>
                  </a:lnTo>
                  <a:lnTo>
                    <a:pt x="4778" y="5251"/>
                  </a:lnTo>
                  <a:lnTo>
                    <a:pt x="4727" y="5162"/>
                  </a:lnTo>
                  <a:lnTo>
                    <a:pt x="871" y="192"/>
                  </a:lnTo>
                  <a:lnTo>
                    <a:pt x="795" y="116"/>
                  </a:lnTo>
                  <a:lnTo>
                    <a:pt x="718" y="64"/>
                  </a:lnTo>
                  <a:lnTo>
                    <a:pt x="628" y="26"/>
                  </a:lnTo>
                  <a:lnTo>
                    <a:pt x="538" y="13"/>
                  </a:lnTo>
                  <a:lnTo>
                    <a:pt x="4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a:off x="1684200" y="1149400"/>
              <a:ext cx="111125" cy="186375"/>
            </a:xfrm>
            <a:custGeom>
              <a:rect b="b" l="l" r="r" t="t"/>
              <a:pathLst>
                <a:path extrusionOk="0" h="7455" w="4445">
                  <a:moveTo>
                    <a:pt x="436" y="0"/>
                  </a:moveTo>
                  <a:lnTo>
                    <a:pt x="346" y="13"/>
                  </a:lnTo>
                  <a:lnTo>
                    <a:pt x="257" y="52"/>
                  </a:lnTo>
                  <a:lnTo>
                    <a:pt x="167" y="116"/>
                  </a:lnTo>
                  <a:lnTo>
                    <a:pt x="103" y="180"/>
                  </a:lnTo>
                  <a:lnTo>
                    <a:pt x="52" y="256"/>
                  </a:lnTo>
                  <a:lnTo>
                    <a:pt x="13" y="346"/>
                  </a:lnTo>
                  <a:lnTo>
                    <a:pt x="1" y="436"/>
                  </a:lnTo>
                  <a:lnTo>
                    <a:pt x="1" y="525"/>
                  </a:lnTo>
                  <a:lnTo>
                    <a:pt x="13" y="628"/>
                  </a:lnTo>
                  <a:lnTo>
                    <a:pt x="52" y="718"/>
                  </a:lnTo>
                  <a:lnTo>
                    <a:pt x="3536" y="7198"/>
                  </a:lnTo>
                  <a:lnTo>
                    <a:pt x="3574" y="7250"/>
                  </a:lnTo>
                  <a:lnTo>
                    <a:pt x="3612" y="7301"/>
                  </a:lnTo>
                  <a:lnTo>
                    <a:pt x="3664" y="7352"/>
                  </a:lnTo>
                  <a:lnTo>
                    <a:pt x="3715" y="7390"/>
                  </a:lnTo>
                  <a:lnTo>
                    <a:pt x="3779" y="7416"/>
                  </a:lnTo>
                  <a:lnTo>
                    <a:pt x="3830" y="7442"/>
                  </a:lnTo>
                  <a:lnTo>
                    <a:pt x="3894" y="7454"/>
                  </a:lnTo>
                  <a:lnTo>
                    <a:pt x="3958" y="7454"/>
                  </a:lnTo>
                  <a:lnTo>
                    <a:pt x="4086" y="7442"/>
                  </a:lnTo>
                  <a:lnTo>
                    <a:pt x="4189" y="7390"/>
                  </a:lnTo>
                  <a:lnTo>
                    <a:pt x="4278" y="7339"/>
                  </a:lnTo>
                  <a:lnTo>
                    <a:pt x="4343" y="7275"/>
                  </a:lnTo>
                  <a:lnTo>
                    <a:pt x="4394" y="7198"/>
                  </a:lnTo>
                  <a:lnTo>
                    <a:pt x="4432" y="7109"/>
                  </a:lnTo>
                  <a:lnTo>
                    <a:pt x="4445" y="7019"/>
                  </a:lnTo>
                  <a:lnTo>
                    <a:pt x="4445" y="6917"/>
                  </a:lnTo>
                  <a:lnTo>
                    <a:pt x="4432" y="6827"/>
                  </a:lnTo>
                  <a:lnTo>
                    <a:pt x="4394" y="6737"/>
                  </a:lnTo>
                  <a:lnTo>
                    <a:pt x="910" y="256"/>
                  </a:lnTo>
                  <a:lnTo>
                    <a:pt x="859" y="167"/>
                  </a:lnTo>
                  <a:lnTo>
                    <a:pt x="795" y="103"/>
                  </a:lnTo>
                  <a:lnTo>
                    <a:pt x="705" y="52"/>
                  </a:lnTo>
                  <a:lnTo>
                    <a:pt x="628" y="13"/>
                  </a:lnTo>
                  <a:lnTo>
                    <a:pt x="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a:off x="1399875" y="986725"/>
              <a:ext cx="244650" cy="379150"/>
            </a:xfrm>
            <a:custGeom>
              <a:rect b="b" l="l" r="r" t="t"/>
              <a:pathLst>
                <a:path extrusionOk="0" h="15166" w="9786">
                  <a:moveTo>
                    <a:pt x="487" y="1"/>
                  </a:moveTo>
                  <a:lnTo>
                    <a:pt x="385" y="14"/>
                  </a:lnTo>
                  <a:lnTo>
                    <a:pt x="295" y="39"/>
                  </a:lnTo>
                  <a:lnTo>
                    <a:pt x="218" y="91"/>
                  </a:lnTo>
                  <a:lnTo>
                    <a:pt x="141" y="142"/>
                  </a:lnTo>
                  <a:lnTo>
                    <a:pt x="90" y="219"/>
                  </a:lnTo>
                  <a:lnTo>
                    <a:pt x="39" y="295"/>
                  </a:lnTo>
                  <a:lnTo>
                    <a:pt x="13" y="385"/>
                  </a:lnTo>
                  <a:lnTo>
                    <a:pt x="0" y="488"/>
                  </a:lnTo>
                  <a:lnTo>
                    <a:pt x="0" y="6354"/>
                  </a:lnTo>
                  <a:lnTo>
                    <a:pt x="13" y="6456"/>
                  </a:lnTo>
                  <a:lnTo>
                    <a:pt x="39" y="6546"/>
                  </a:lnTo>
                  <a:lnTo>
                    <a:pt x="90" y="6635"/>
                  </a:lnTo>
                  <a:lnTo>
                    <a:pt x="141" y="6699"/>
                  </a:lnTo>
                  <a:lnTo>
                    <a:pt x="218" y="6763"/>
                  </a:lnTo>
                  <a:lnTo>
                    <a:pt x="295" y="6802"/>
                  </a:lnTo>
                  <a:lnTo>
                    <a:pt x="385" y="6827"/>
                  </a:lnTo>
                  <a:lnTo>
                    <a:pt x="487" y="6840"/>
                  </a:lnTo>
                  <a:lnTo>
                    <a:pt x="4829" y="6840"/>
                  </a:lnTo>
                  <a:lnTo>
                    <a:pt x="8863" y="14896"/>
                  </a:lnTo>
                  <a:lnTo>
                    <a:pt x="8902" y="14960"/>
                  </a:lnTo>
                  <a:lnTo>
                    <a:pt x="8940" y="15012"/>
                  </a:lnTo>
                  <a:lnTo>
                    <a:pt x="8991" y="15063"/>
                  </a:lnTo>
                  <a:lnTo>
                    <a:pt x="9043" y="15101"/>
                  </a:lnTo>
                  <a:lnTo>
                    <a:pt x="9107" y="15127"/>
                  </a:lnTo>
                  <a:lnTo>
                    <a:pt x="9171" y="15153"/>
                  </a:lnTo>
                  <a:lnTo>
                    <a:pt x="9235" y="15165"/>
                  </a:lnTo>
                  <a:lnTo>
                    <a:pt x="9299" y="15165"/>
                  </a:lnTo>
                  <a:lnTo>
                    <a:pt x="9414" y="15153"/>
                  </a:lnTo>
                  <a:lnTo>
                    <a:pt x="9517" y="15114"/>
                  </a:lnTo>
                  <a:lnTo>
                    <a:pt x="9593" y="15063"/>
                  </a:lnTo>
                  <a:lnTo>
                    <a:pt x="9670" y="14999"/>
                  </a:lnTo>
                  <a:lnTo>
                    <a:pt x="9721" y="14922"/>
                  </a:lnTo>
                  <a:lnTo>
                    <a:pt x="9760" y="14832"/>
                  </a:lnTo>
                  <a:lnTo>
                    <a:pt x="9786" y="14743"/>
                  </a:lnTo>
                  <a:lnTo>
                    <a:pt x="9786" y="14653"/>
                  </a:lnTo>
                  <a:lnTo>
                    <a:pt x="9773" y="14551"/>
                  </a:lnTo>
                  <a:lnTo>
                    <a:pt x="9734" y="14461"/>
                  </a:lnTo>
                  <a:lnTo>
                    <a:pt x="5559" y="6136"/>
                  </a:lnTo>
                  <a:lnTo>
                    <a:pt x="5533" y="6085"/>
                  </a:lnTo>
                  <a:lnTo>
                    <a:pt x="5482" y="6033"/>
                  </a:lnTo>
                  <a:lnTo>
                    <a:pt x="5431" y="5982"/>
                  </a:lnTo>
                  <a:lnTo>
                    <a:pt x="5380" y="5944"/>
                  </a:lnTo>
                  <a:lnTo>
                    <a:pt x="5328" y="5918"/>
                  </a:lnTo>
                  <a:lnTo>
                    <a:pt x="5264" y="5892"/>
                  </a:lnTo>
                  <a:lnTo>
                    <a:pt x="5200" y="5880"/>
                  </a:lnTo>
                  <a:lnTo>
                    <a:pt x="5123" y="5867"/>
                  </a:lnTo>
                  <a:lnTo>
                    <a:pt x="974" y="5867"/>
                  </a:lnTo>
                  <a:lnTo>
                    <a:pt x="974" y="488"/>
                  </a:lnTo>
                  <a:lnTo>
                    <a:pt x="961" y="385"/>
                  </a:lnTo>
                  <a:lnTo>
                    <a:pt x="935" y="295"/>
                  </a:lnTo>
                  <a:lnTo>
                    <a:pt x="897" y="219"/>
                  </a:lnTo>
                  <a:lnTo>
                    <a:pt x="833" y="142"/>
                  </a:lnTo>
                  <a:lnTo>
                    <a:pt x="756" y="91"/>
                  </a:lnTo>
                  <a:lnTo>
                    <a:pt x="679" y="39"/>
                  </a:lnTo>
                  <a:lnTo>
                    <a:pt x="589" y="14"/>
                  </a:lnTo>
                  <a:lnTo>
                    <a:pt x="4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3"/>
            <p:cNvSpPr/>
            <p:nvPr/>
          </p:nvSpPr>
          <p:spPr>
            <a:xfrm>
              <a:off x="1920500" y="1064550"/>
              <a:ext cx="24375" cy="166850"/>
            </a:xfrm>
            <a:custGeom>
              <a:rect b="b" l="l" r="r" t="t"/>
              <a:pathLst>
                <a:path extrusionOk="0" h="6674" w="975">
                  <a:moveTo>
                    <a:pt x="488" y="0"/>
                  </a:moveTo>
                  <a:lnTo>
                    <a:pt x="385" y="13"/>
                  </a:lnTo>
                  <a:lnTo>
                    <a:pt x="295" y="39"/>
                  </a:lnTo>
                  <a:lnTo>
                    <a:pt x="219" y="90"/>
                  </a:lnTo>
                  <a:lnTo>
                    <a:pt x="142" y="141"/>
                  </a:lnTo>
                  <a:lnTo>
                    <a:pt x="91" y="218"/>
                  </a:lnTo>
                  <a:lnTo>
                    <a:pt x="39" y="295"/>
                  </a:lnTo>
                  <a:lnTo>
                    <a:pt x="14" y="384"/>
                  </a:lnTo>
                  <a:lnTo>
                    <a:pt x="1" y="487"/>
                  </a:lnTo>
                  <a:lnTo>
                    <a:pt x="1" y="6186"/>
                  </a:lnTo>
                  <a:lnTo>
                    <a:pt x="14" y="6289"/>
                  </a:lnTo>
                  <a:lnTo>
                    <a:pt x="39" y="6379"/>
                  </a:lnTo>
                  <a:lnTo>
                    <a:pt x="91" y="6468"/>
                  </a:lnTo>
                  <a:lnTo>
                    <a:pt x="142" y="6532"/>
                  </a:lnTo>
                  <a:lnTo>
                    <a:pt x="219" y="6596"/>
                  </a:lnTo>
                  <a:lnTo>
                    <a:pt x="295" y="6635"/>
                  </a:lnTo>
                  <a:lnTo>
                    <a:pt x="385" y="6673"/>
                  </a:lnTo>
                  <a:lnTo>
                    <a:pt x="590" y="6673"/>
                  </a:lnTo>
                  <a:lnTo>
                    <a:pt x="680" y="6635"/>
                  </a:lnTo>
                  <a:lnTo>
                    <a:pt x="757" y="6596"/>
                  </a:lnTo>
                  <a:lnTo>
                    <a:pt x="833" y="6532"/>
                  </a:lnTo>
                  <a:lnTo>
                    <a:pt x="897" y="6468"/>
                  </a:lnTo>
                  <a:lnTo>
                    <a:pt x="936" y="6379"/>
                  </a:lnTo>
                  <a:lnTo>
                    <a:pt x="961" y="6289"/>
                  </a:lnTo>
                  <a:lnTo>
                    <a:pt x="974" y="6186"/>
                  </a:lnTo>
                  <a:lnTo>
                    <a:pt x="974" y="487"/>
                  </a:lnTo>
                  <a:lnTo>
                    <a:pt x="961" y="384"/>
                  </a:lnTo>
                  <a:lnTo>
                    <a:pt x="936" y="295"/>
                  </a:lnTo>
                  <a:lnTo>
                    <a:pt x="897" y="218"/>
                  </a:lnTo>
                  <a:lnTo>
                    <a:pt x="833" y="141"/>
                  </a:lnTo>
                  <a:lnTo>
                    <a:pt x="757" y="90"/>
                  </a:lnTo>
                  <a:lnTo>
                    <a:pt x="680" y="39"/>
                  </a:lnTo>
                  <a:lnTo>
                    <a:pt x="590" y="13"/>
                  </a:lnTo>
                  <a:lnTo>
                    <a:pt x="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a:off x="1386100" y="972975"/>
              <a:ext cx="51900" cy="51900"/>
            </a:xfrm>
            <a:custGeom>
              <a:rect b="b" l="l" r="r" t="t"/>
              <a:pathLst>
                <a:path extrusionOk="0" h="2076" w="2076">
                  <a:moveTo>
                    <a:pt x="936" y="0"/>
                  </a:moveTo>
                  <a:lnTo>
                    <a:pt x="833" y="26"/>
                  </a:lnTo>
                  <a:lnTo>
                    <a:pt x="731" y="51"/>
                  </a:lnTo>
                  <a:lnTo>
                    <a:pt x="628" y="77"/>
                  </a:lnTo>
                  <a:lnTo>
                    <a:pt x="538" y="128"/>
                  </a:lnTo>
                  <a:lnTo>
                    <a:pt x="462" y="179"/>
                  </a:lnTo>
                  <a:lnTo>
                    <a:pt x="372" y="231"/>
                  </a:lnTo>
                  <a:lnTo>
                    <a:pt x="308" y="308"/>
                  </a:lnTo>
                  <a:lnTo>
                    <a:pt x="231" y="372"/>
                  </a:lnTo>
                  <a:lnTo>
                    <a:pt x="180" y="461"/>
                  </a:lnTo>
                  <a:lnTo>
                    <a:pt x="129" y="538"/>
                  </a:lnTo>
                  <a:lnTo>
                    <a:pt x="77" y="628"/>
                  </a:lnTo>
                  <a:lnTo>
                    <a:pt x="52" y="730"/>
                  </a:lnTo>
                  <a:lnTo>
                    <a:pt x="26" y="833"/>
                  </a:lnTo>
                  <a:lnTo>
                    <a:pt x="1" y="935"/>
                  </a:lnTo>
                  <a:lnTo>
                    <a:pt x="1" y="1038"/>
                  </a:lnTo>
                  <a:lnTo>
                    <a:pt x="1" y="1140"/>
                  </a:lnTo>
                  <a:lnTo>
                    <a:pt x="26" y="1242"/>
                  </a:lnTo>
                  <a:lnTo>
                    <a:pt x="52" y="1345"/>
                  </a:lnTo>
                  <a:lnTo>
                    <a:pt x="77" y="1447"/>
                  </a:lnTo>
                  <a:lnTo>
                    <a:pt x="129" y="1537"/>
                  </a:lnTo>
                  <a:lnTo>
                    <a:pt x="180" y="1614"/>
                  </a:lnTo>
                  <a:lnTo>
                    <a:pt x="231" y="1704"/>
                  </a:lnTo>
                  <a:lnTo>
                    <a:pt x="308" y="1768"/>
                  </a:lnTo>
                  <a:lnTo>
                    <a:pt x="372" y="1844"/>
                  </a:lnTo>
                  <a:lnTo>
                    <a:pt x="462" y="1896"/>
                  </a:lnTo>
                  <a:lnTo>
                    <a:pt x="538" y="1947"/>
                  </a:lnTo>
                  <a:lnTo>
                    <a:pt x="628" y="1998"/>
                  </a:lnTo>
                  <a:lnTo>
                    <a:pt x="731" y="2037"/>
                  </a:lnTo>
                  <a:lnTo>
                    <a:pt x="833" y="2062"/>
                  </a:lnTo>
                  <a:lnTo>
                    <a:pt x="936" y="2075"/>
                  </a:lnTo>
                  <a:lnTo>
                    <a:pt x="1140" y="2075"/>
                  </a:lnTo>
                  <a:lnTo>
                    <a:pt x="1243" y="2062"/>
                  </a:lnTo>
                  <a:lnTo>
                    <a:pt x="1345" y="2037"/>
                  </a:lnTo>
                  <a:lnTo>
                    <a:pt x="1448" y="1998"/>
                  </a:lnTo>
                  <a:lnTo>
                    <a:pt x="1538" y="1947"/>
                  </a:lnTo>
                  <a:lnTo>
                    <a:pt x="1614" y="1896"/>
                  </a:lnTo>
                  <a:lnTo>
                    <a:pt x="1704" y="1844"/>
                  </a:lnTo>
                  <a:lnTo>
                    <a:pt x="1781" y="1768"/>
                  </a:lnTo>
                  <a:lnTo>
                    <a:pt x="1845" y="1704"/>
                  </a:lnTo>
                  <a:lnTo>
                    <a:pt x="1896" y="1614"/>
                  </a:lnTo>
                  <a:lnTo>
                    <a:pt x="1947" y="1537"/>
                  </a:lnTo>
                  <a:lnTo>
                    <a:pt x="1999" y="1447"/>
                  </a:lnTo>
                  <a:lnTo>
                    <a:pt x="2037" y="1345"/>
                  </a:lnTo>
                  <a:lnTo>
                    <a:pt x="2063" y="1242"/>
                  </a:lnTo>
                  <a:lnTo>
                    <a:pt x="2075" y="1140"/>
                  </a:lnTo>
                  <a:lnTo>
                    <a:pt x="2075" y="1038"/>
                  </a:lnTo>
                  <a:lnTo>
                    <a:pt x="2075" y="935"/>
                  </a:lnTo>
                  <a:lnTo>
                    <a:pt x="2063" y="833"/>
                  </a:lnTo>
                  <a:lnTo>
                    <a:pt x="2037" y="730"/>
                  </a:lnTo>
                  <a:lnTo>
                    <a:pt x="1999" y="628"/>
                  </a:lnTo>
                  <a:lnTo>
                    <a:pt x="1947" y="538"/>
                  </a:lnTo>
                  <a:lnTo>
                    <a:pt x="1896" y="461"/>
                  </a:lnTo>
                  <a:lnTo>
                    <a:pt x="1845" y="372"/>
                  </a:lnTo>
                  <a:lnTo>
                    <a:pt x="1781" y="308"/>
                  </a:lnTo>
                  <a:lnTo>
                    <a:pt x="1704" y="231"/>
                  </a:lnTo>
                  <a:lnTo>
                    <a:pt x="1614" y="179"/>
                  </a:lnTo>
                  <a:lnTo>
                    <a:pt x="1538" y="128"/>
                  </a:lnTo>
                  <a:lnTo>
                    <a:pt x="1448" y="77"/>
                  </a:lnTo>
                  <a:lnTo>
                    <a:pt x="1345" y="51"/>
                  </a:lnTo>
                  <a:lnTo>
                    <a:pt x="1243" y="26"/>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a:off x="1360175" y="818625"/>
              <a:ext cx="51875" cy="52225"/>
            </a:xfrm>
            <a:custGeom>
              <a:rect b="b" l="l" r="r" t="t"/>
              <a:pathLst>
                <a:path extrusionOk="0" h="2089" w="2075">
                  <a:moveTo>
                    <a:pt x="1038" y="1"/>
                  </a:moveTo>
                  <a:lnTo>
                    <a:pt x="935" y="14"/>
                  </a:lnTo>
                  <a:lnTo>
                    <a:pt x="833" y="26"/>
                  </a:lnTo>
                  <a:lnTo>
                    <a:pt x="730" y="52"/>
                  </a:lnTo>
                  <a:lnTo>
                    <a:pt x="628" y="90"/>
                  </a:lnTo>
                  <a:lnTo>
                    <a:pt x="538" y="129"/>
                  </a:lnTo>
                  <a:lnTo>
                    <a:pt x="448" y="180"/>
                  </a:lnTo>
                  <a:lnTo>
                    <a:pt x="372" y="244"/>
                  </a:lnTo>
                  <a:lnTo>
                    <a:pt x="295" y="308"/>
                  </a:lnTo>
                  <a:lnTo>
                    <a:pt x="231" y="385"/>
                  </a:lnTo>
                  <a:lnTo>
                    <a:pt x="179" y="462"/>
                  </a:lnTo>
                  <a:lnTo>
                    <a:pt x="128" y="551"/>
                  </a:lnTo>
                  <a:lnTo>
                    <a:pt x="77" y="641"/>
                  </a:lnTo>
                  <a:lnTo>
                    <a:pt x="39" y="731"/>
                  </a:lnTo>
                  <a:lnTo>
                    <a:pt x="13" y="833"/>
                  </a:lnTo>
                  <a:lnTo>
                    <a:pt x="0" y="936"/>
                  </a:lnTo>
                  <a:lnTo>
                    <a:pt x="0" y="1038"/>
                  </a:lnTo>
                  <a:lnTo>
                    <a:pt x="0" y="1153"/>
                  </a:lnTo>
                  <a:lnTo>
                    <a:pt x="13" y="1256"/>
                  </a:lnTo>
                  <a:lnTo>
                    <a:pt x="39" y="1358"/>
                  </a:lnTo>
                  <a:lnTo>
                    <a:pt x="77" y="1448"/>
                  </a:lnTo>
                  <a:lnTo>
                    <a:pt x="128" y="1538"/>
                  </a:lnTo>
                  <a:lnTo>
                    <a:pt x="179" y="1627"/>
                  </a:lnTo>
                  <a:lnTo>
                    <a:pt x="231" y="1704"/>
                  </a:lnTo>
                  <a:lnTo>
                    <a:pt x="295" y="1781"/>
                  </a:lnTo>
                  <a:lnTo>
                    <a:pt x="372" y="1845"/>
                  </a:lnTo>
                  <a:lnTo>
                    <a:pt x="448" y="1909"/>
                  </a:lnTo>
                  <a:lnTo>
                    <a:pt x="538" y="1960"/>
                  </a:lnTo>
                  <a:lnTo>
                    <a:pt x="628" y="1999"/>
                  </a:lnTo>
                  <a:lnTo>
                    <a:pt x="730" y="2037"/>
                  </a:lnTo>
                  <a:lnTo>
                    <a:pt x="833" y="2063"/>
                  </a:lnTo>
                  <a:lnTo>
                    <a:pt x="935" y="2076"/>
                  </a:lnTo>
                  <a:lnTo>
                    <a:pt x="1038" y="2088"/>
                  </a:lnTo>
                  <a:lnTo>
                    <a:pt x="1140" y="2076"/>
                  </a:lnTo>
                  <a:lnTo>
                    <a:pt x="1242" y="2063"/>
                  </a:lnTo>
                  <a:lnTo>
                    <a:pt x="1345" y="2037"/>
                  </a:lnTo>
                  <a:lnTo>
                    <a:pt x="1447" y="1999"/>
                  </a:lnTo>
                  <a:lnTo>
                    <a:pt x="1537" y="1960"/>
                  </a:lnTo>
                  <a:lnTo>
                    <a:pt x="1614" y="1909"/>
                  </a:lnTo>
                  <a:lnTo>
                    <a:pt x="1704" y="1845"/>
                  </a:lnTo>
                  <a:lnTo>
                    <a:pt x="1768" y="1781"/>
                  </a:lnTo>
                  <a:lnTo>
                    <a:pt x="1844" y="1704"/>
                  </a:lnTo>
                  <a:lnTo>
                    <a:pt x="1896" y="1627"/>
                  </a:lnTo>
                  <a:lnTo>
                    <a:pt x="1947" y="1538"/>
                  </a:lnTo>
                  <a:lnTo>
                    <a:pt x="1998" y="1448"/>
                  </a:lnTo>
                  <a:lnTo>
                    <a:pt x="2024" y="1358"/>
                  </a:lnTo>
                  <a:lnTo>
                    <a:pt x="2049" y="1256"/>
                  </a:lnTo>
                  <a:lnTo>
                    <a:pt x="2075" y="1153"/>
                  </a:lnTo>
                  <a:lnTo>
                    <a:pt x="2075" y="1038"/>
                  </a:lnTo>
                  <a:lnTo>
                    <a:pt x="2075" y="936"/>
                  </a:lnTo>
                  <a:lnTo>
                    <a:pt x="2049" y="833"/>
                  </a:lnTo>
                  <a:lnTo>
                    <a:pt x="2024" y="731"/>
                  </a:lnTo>
                  <a:lnTo>
                    <a:pt x="1998" y="641"/>
                  </a:lnTo>
                  <a:lnTo>
                    <a:pt x="1947" y="551"/>
                  </a:lnTo>
                  <a:lnTo>
                    <a:pt x="1896" y="462"/>
                  </a:lnTo>
                  <a:lnTo>
                    <a:pt x="1844" y="385"/>
                  </a:lnTo>
                  <a:lnTo>
                    <a:pt x="1768" y="308"/>
                  </a:lnTo>
                  <a:lnTo>
                    <a:pt x="1704" y="244"/>
                  </a:lnTo>
                  <a:lnTo>
                    <a:pt x="1614" y="180"/>
                  </a:lnTo>
                  <a:lnTo>
                    <a:pt x="1537" y="129"/>
                  </a:lnTo>
                  <a:lnTo>
                    <a:pt x="1447" y="90"/>
                  </a:lnTo>
                  <a:lnTo>
                    <a:pt x="1345" y="52"/>
                  </a:lnTo>
                  <a:lnTo>
                    <a:pt x="1242" y="26"/>
                  </a:lnTo>
                  <a:lnTo>
                    <a:pt x="1140" y="14"/>
                  </a:lnTo>
                  <a:lnTo>
                    <a:pt x="10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1549400" y="656600"/>
              <a:ext cx="52225" cy="51900"/>
            </a:xfrm>
            <a:custGeom>
              <a:rect b="b" l="l" r="r" t="t"/>
              <a:pathLst>
                <a:path extrusionOk="0" h="2076" w="2089">
                  <a:moveTo>
                    <a:pt x="936" y="1"/>
                  </a:moveTo>
                  <a:lnTo>
                    <a:pt x="833" y="27"/>
                  </a:lnTo>
                  <a:lnTo>
                    <a:pt x="731" y="52"/>
                  </a:lnTo>
                  <a:lnTo>
                    <a:pt x="641" y="78"/>
                  </a:lnTo>
                  <a:lnTo>
                    <a:pt x="551" y="129"/>
                  </a:lnTo>
                  <a:lnTo>
                    <a:pt x="462" y="180"/>
                  </a:lnTo>
                  <a:lnTo>
                    <a:pt x="385" y="231"/>
                  </a:lnTo>
                  <a:lnTo>
                    <a:pt x="308" y="308"/>
                  </a:lnTo>
                  <a:lnTo>
                    <a:pt x="244" y="372"/>
                  </a:lnTo>
                  <a:lnTo>
                    <a:pt x="180" y="462"/>
                  </a:lnTo>
                  <a:lnTo>
                    <a:pt x="129" y="539"/>
                  </a:lnTo>
                  <a:lnTo>
                    <a:pt x="90" y="641"/>
                  </a:lnTo>
                  <a:lnTo>
                    <a:pt x="52" y="731"/>
                  </a:lnTo>
                  <a:lnTo>
                    <a:pt x="26" y="833"/>
                  </a:lnTo>
                  <a:lnTo>
                    <a:pt x="13" y="936"/>
                  </a:lnTo>
                  <a:lnTo>
                    <a:pt x="1" y="1038"/>
                  </a:lnTo>
                  <a:lnTo>
                    <a:pt x="13" y="1141"/>
                  </a:lnTo>
                  <a:lnTo>
                    <a:pt x="26" y="1243"/>
                  </a:lnTo>
                  <a:lnTo>
                    <a:pt x="52" y="1346"/>
                  </a:lnTo>
                  <a:lnTo>
                    <a:pt x="90" y="1448"/>
                  </a:lnTo>
                  <a:lnTo>
                    <a:pt x="129" y="1538"/>
                  </a:lnTo>
                  <a:lnTo>
                    <a:pt x="180" y="1628"/>
                  </a:lnTo>
                  <a:lnTo>
                    <a:pt x="244" y="1704"/>
                  </a:lnTo>
                  <a:lnTo>
                    <a:pt x="308" y="1781"/>
                  </a:lnTo>
                  <a:lnTo>
                    <a:pt x="385" y="1845"/>
                  </a:lnTo>
                  <a:lnTo>
                    <a:pt x="462" y="1896"/>
                  </a:lnTo>
                  <a:lnTo>
                    <a:pt x="551" y="1961"/>
                  </a:lnTo>
                  <a:lnTo>
                    <a:pt x="641" y="1999"/>
                  </a:lnTo>
                  <a:lnTo>
                    <a:pt x="731" y="2037"/>
                  </a:lnTo>
                  <a:lnTo>
                    <a:pt x="833" y="2063"/>
                  </a:lnTo>
                  <a:lnTo>
                    <a:pt x="936" y="2076"/>
                  </a:lnTo>
                  <a:lnTo>
                    <a:pt x="1153" y="2076"/>
                  </a:lnTo>
                  <a:lnTo>
                    <a:pt x="1256" y="2063"/>
                  </a:lnTo>
                  <a:lnTo>
                    <a:pt x="1358" y="2037"/>
                  </a:lnTo>
                  <a:lnTo>
                    <a:pt x="1448" y="1999"/>
                  </a:lnTo>
                  <a:lnTo>
                    <a:pt x="1538" y="1961"/>
                  </a:lnTo>
                  <a:lnTo>
                    <a:pt x="1627" y="1896"/>
                  </a:lnTo>
                  <a:lnTo>
                    <a:pt x="1704" y="1845"/>
                  </a:lnTo>
                  <a:lnTo>
                    <a:pt x="1781" y="1781"/>
                  </a:lnTo>
                  <a:lnTo>
                    <a:pt x="1845" y="1704"/>
                  </a:lnTo>
                  <a:lnTo>
                    <a:pt x="1909" y="1628"/>
                  </a:lnTo>
                  <a:lnTo>
                    <a:pt x="1960" y="1538"/>
                  </a:lnTo>
                  <a:lnTo>
                    <a:pt x="1999" y="1448"/>
                  </a:lnTo>
                  <a:lnTo>
                    <a:pt x="2037" y="1346"/>
                  </a:lnTo>
                  <a:lnTo>
                    <a:pt x="2063" y="1243"/>
                  </a:lnTo>
                  <a:lnTo>
                    <a:pt x="2075" y="1141"/>
                  </a:lnTo>
                  <a:lnTo>
                    <a:pt x="2088" y="1038"/>
                  </a:lnTo>
                  <a:lnTo>
                    <a:pt x="2075" y="936"/>
                  </a:lnTo>
                  <a:lnTo>
                    <a:pt x="2063" y="833"/>
                  </a:lnTo>
                  <a:lnTo>
                    <a:pt x="2037" y="731"/>
                  </a:lnTo>
                  <a:lnTo>
                    <a:pt x="1999" y="641"/>
                  </a:lnTo>
                  <a:lnTo>
                    <a:pt x="1960" y="539"/>
                  </a:lnTo>
                  <a:lnTo>
                    <a:pt x="1909" y="462"/>
                  </a:lnTo>
                  <a:lnTo>
                    <a:pt x="1845" y="372"/>
                  </a:lnTo>
                  <a:lnTo>
                    <a:pt x="1781" y="308"/>
                  </a:lnTo>
                  <a:lnTo>
                    <a:pt x="1704" y="231"/>
                  </a:lnTo>
                  <a:lnTo>
                    <a:pt x="1627" y="180"/>
                  </a:lnTo>
                  <a:lnTo>
                    <a:pt x="1538" y="129"/>
                  </a:lnTo>
                  <a:lnTo>
                    <a:pt x="1448" y="78"/>
                  </a:lnTo>
                  <a:lnTo>
                    <a:pt x="1358" y="52"/>
                  </a:lnTo>
                  <a:lnTo>
                    <a:pt x="1256" y="27"/>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1924025" y="569825"/>
              <a:ext cx="52225" cy="52225"/>
            </a:xfrm>
            <a:custGeom>
              <a:rect b="b" l="l" r="r" t="t"/>
              <a:pathLst>
                <a:path extrusionOk="0" h="2089" w="2089">
                  <a:moveTo>
                    <a:pt x="1051" y="1"/>
                  </a:moveTo>
                  <a:lnTo>
                    <a:pt x="936" y="14"/>
                  </a:lnTo>
                  <a:lnTo>
                    <a:pt x="833" y="27"/>
                  </a:lnTo>
                  <a:lnTo>
                    <a:pt x="731" y="52"/>
                  </a:lnTo>
                  <a:lnTo>
                    <a:pt x="641" y="91"/>
                  </a:lnTo>
                  <a:lnTo>
                    <a:pt x="551" y="129"/>
                  </a:lnTo>
                  <a:lnTo>
                    <a:pt x="462" y="180"/>
                  </a:lnTo>
                  <a:lnTo>
                    <a:pt x="385" y="244"/>
                  </a:lnTo>
                  <a:lnTo>
                    <a:pt x="308" y="308"/>
                  </a:lnTo>
                  <a:lnTo>
                    <a:pt x="244" y="385"/>
                  </a:lnTo>
                  <a:lnTo>
                    <a:pt x="180" y="462"/>
                  </a:lnTo>
                  <a:lnTo>
                    <a:pt x="129" y="552"/>
                  </a:lnTo>
                  <a:lnTo>
                    <a:pt x="90" y="641"/>
                  </a:lnTo>
                  <a:lnTo>
                    <a:pt x="52" y="731"/>
                  </a:lnTo>
                  <a:lnTo>
                    <a:pt x="26" y="833"/>
                  </a:lnTo>
                  <a:lnTo>
                    <a:pt x="14" y="936"/>
                  </a:lnTo>
                  <a:lnTo>
                    <a:pt x="1" y="1051"/>
                  </a:lnTo>
                  <a:lnTo>
                    <a:pt x="14" y="1154"/>
                  </a:lnTo>
                  <a:lnTo>
                    <a:pt x="26" y="1256"/>
                  </a:lnTo>
                  <a:lnTo>
                    <a:pt x="52" y="1359"/>
                  </a:lnTo>
                  <a:lnTo>
                    <a:pt x="90" y="1448"/>
                  </a:lnTo>
                  <a:lnTo>
                    <a:pt x="129" y="1538"/>
                  </a:lnTo>
                  <a:lnTo>
                    <a:pt x="180" y="1628"/>
                  </a:lnTo>
                  <a:lnTo>
                    <a:pt x="244" y="1704"/>
                  </a:lnTo>
                  <a:lnTo>
                    <a:pt x="308" y="1781"/>
                  </a:lnTo>
                  <a:lnTo>
                    <a:pt x="385" y="1845"/>
                  </a:lnTo>
                  <a:lnTo>
                    <a:pt x="462" y="1909"/>
                  </a:lnTo>
                  <a:lnTo>
                    <a:pt x="551" y="1961"/>
                  </a:lnTo>
                  <a:lnTo>
                    <a:pt x="641" y="1999"/>
                  </a:lnTo>
                  <a:lnTo>
                    <a:pt x="731" y="2037"/>
                  </a:lnTo>
                  <a:lnTo>
                    <a:pt x="833" y="2063"/>
                  </a:lnTo>
                  <a:lnTo>
                    <a:pt x="936" y="2076"/>
                  </a:lnTo>
                  <a:lnTo>
                    <a:pt x="1051" y="2089"/>
                  </a:lnTo>
                  <a:lnTo>
                    <a:pt x="1153" y="2076"/>
                  </a:lnTo>
                  <a:lnTo>
                    <a:pt x="1256" y="2063"/>
                  </a:lnTo>
                  <a:lnTo>
                    <a:pt x="1358" y="2037"/>
                  </a:lnTo>
                  <a:lnTo>
                    <a:pt x="1448" y="1999"/>
                  </a:lnTo>
                  <a:lnTo>
                    <a:pt x="1538" y="1961"/>
                  </a:lnTo>
                  <a:lnTo>
                    <a:pt x="1627" y="1909"/>
                  </a:lnTo>
                  <a:lnTo>
                    <a:pt x="1704" y="1845"/>
                  </a:lnTo>
                  <a:lnTo>
                    <a:pt x="1781" y="1781"/>
                  </a:lnTo>
                  <a:lnTo>
                    <a:pt x="1845" y="1704"/>
                  </a:lnTo>
                  <a:lnTo>
                    <a:pt x="1909" y="1628"/>
                  </a:lnTo>
                  <a:lnTo>
                    <a:pt x="1960" y="1538"/>
                  </a:lnTo>
                  <a:lnTo>
                    <a:pt x="1999" y="1448"/>
                  </a:lnTo>
                  <a:lnTo>
                    <a:pt x="2037" y="1359"/>
                  </a:lnTo>
                  <a:lnTo>
                    <a:pt x="2063" y="1256"/>
                  </a:lnTo>
                  <a:lnTo>
                    <a:pt x="2076" y="1154"/>
                  </a:lnTo>
                  <a:lnTo>
                    <a:pt x="2088" y="1051"/>
                  </a:lnTo>
                  <a:lnTo>
                    <a:pt x="2076" y="936"/>
                  </a:lnTo>
                  <a:lnTo>
                    <a:pt x="2063" y="833"/>
                  </a:lnTo>
                  <a:lnTo>
                    <a:pt x="2037" y="731"/>
                  </a:lnTo>
                  <a:lnTo>
                    <a:pt x="1999" y="641"/>
                  </a:lnTo>
                  <a:lnTo>
                    <a:pt x="1960" y="552"/>
                  </a:lnTo>
                  <a:lnTo>
                    <a:pt x="1909" y="462"/>
                  </a:lnTo>
                  <a:lnTo>
                    <a:pt x="1845" y="385"/>
                  </a:lnTo>
                  <a:lnTo>
                    <a:pt x="1781" y="308"/>
                  </a:lnTo>
                  <a:lnTo>
                    <a:pt x="1704" y="244"/>
                  </a:lnTo>
                  <a:lnTo>
                    <a:pt x="1627" y="180"/>
                  </a:lnTo>
                  <a:lnTo>
                    <a:pt x="1538" y="129"/>
                  </a:lnTo>
                  <a:lnTo>
                    <a:pt x="1448" y="91"/>
                  </a:lnTo>
                  <a:lnTo>
                    <a:pt x="1358" y="52"/>
                  </a:lnTo>
                  <a:lnTo>
                    <a:pt x="1256" y="27"/>
                  </a:lnTo>
                  <a:lnTo>
                    <a:pt x="1153" y="14"/>
                  </a:lnTo>
                  <a:lnTo>
                    <a:pt x="10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p:nvPr/>
          </p:nvSpPr>
          <p:spPr>
            <a:xfrm>
              <a:off x="2174100" y="857050"/>
              <a:ext cx="51900" cy="51900"/>
            </a:xfrm>
            <a:custGeom>
              <a:rect b="b" l="l" r="r" t="t"/>
              <a:pathLst>
                <a:path extrusionOk="0" h="2076" w="2076">
                  <a:moveTo>
                    <a:pt x="923" y="1"/>
                  </a:moveTo>
                  <a:lnTo>
                    <a:pt x="820" y="13"/>
                  </a:lnTo>
                  <a:lnTo>
                    <a:pt x="731" y="39"/>
                  </a:lnTo>
                  <a:lnTo>
                    <a:pt x="628" y="78"/>
                  </a:lnTo>
                  <a:lnTo>
                    <a:pt x="539" y="116"/>
                  </a:lnTo>
                  <a:lnTo>
                    <a:pt x="449" y="167"/>
                  </a:lnTo>
                  <a:lnTo>
                    <a:pt x="372" y="231"/>
                  </a:lnTo>
                  <a:lnTo>
                    <a:pt x="295" y="295"/>
                  </a:lnTo>
                  <a:lnTo>
                    <a:pt x="231" y="372"/>
                  </a:lnTo>
                  <a:lnTo>
                    <a:pt x="167" y="449"/>
                  </a:lnTo>
                  <a:lnTo>
                    <a:pt x="116" y="539"/>
                  </a:lnTo>
                  <a:lnTo>
                    <a:pt x="78" y="628"/>
                  </a:lnTo>
                  <a:lnTo>
                    <a:pt x="39" y="731"/>
                  </a:lnTo>
                  <a:lnTo>
                    <a:pt x="13" y="820"/>
                  </a:lnTo>
                  <a:lnTo>
                    <a:pt x="1" y="936"/>
                  </a:lnTo>
                  <a:lnTo>
                    <a:pt x="1" y="1038"/>
                  </a:lnTo>
                  <a:lnTo>
                    <a:pt x="1" y="1141"/>
                  </a:lnTo>
                  <a:lnTo>
                    <a:pt x="13" y="1243"/>
                  </a:lnTo>
                  <a:lnTo>
                    <a:pt x="39" y="1345"/>
                  </a:lnTo>
                  <a:lnTo>
                    <a:pt x="78" y="1435"/>
                  </a:lnTo>
                  <a:lnTo>
                    <a:pt x="116" y="1538"/>
                  </a:lnTo>
                  <a:lnTo>
                    <a:pt x="167" y="1614"/>
                  </a:lnTo>
                  <a:lnTo>
                    <a:pt x="231" y="1691"/>
                  </a:lnTo>
                  <a:lnTo>
                    <a:pt x="295" y="1768"/>
                  </a:lnTo>
                  <a:lnTo>
                    <a:pt x="372" y="1832"/>
                  </a:lnTo>
                  <a:lnTo>
                    <a:pt x="449" y="1896"/>
                  </a:lnTo>
                  <a:lnTo>
                    <a:pt x="539" y="1947"/>
                  </a:lnTo>
                  <a:lnTo>
                    <a:pt x="628" y="1999"/>
                  </a:lnTo>
                  <a:lnTo>
                    <a:pt x="731" y="2024"/>
                  </a:lnTo>
                  <a:lnTo>
                    <a:pt x="820" y="2050"/>
                  </a:lnTo>
                  <a:lnTo>
                    <a:pt x="923" y="2076"/>
                  </a:lnTo>
                  <a:lnTo>
                    <a:pt x="1141" y="2076"/>
                  </a:lnTo>
                  <a:lnTo>
                    <a:pt x="1243" y="2050"/>
                  </a:lnTo>
                  <a:lnTo>
                    <a:pt x="1346" y="2024"/>
                  </a:lnTo>
                  <a:lnTo>
                    <a:pt x="1435" y="1999"/>
                  </a:lnTo>
                  <a:lnTo>
                    <a:pt x="1525" y="1947"/>
                  </a:lnTo>
                  <a:lnTo>
                    <a:pt x="1614" y="1896"/>
                  </a:lnTo>
                  <a:lnTo>
                    <a:pt x="1691" y="1832"/>
                  </a:lnTo>
                  <a:lnTo>
                    <a:pt x="1768" y="1768"/>
                  </a:lnTo>
                  <a:lnTo>
                    <a:pt x="1832" y="1691"/>
                  </a:lnTo>
                  <a:lnTo>
                    <a:pt x="1896" y="1614"/>
                  </a:lnTo>
                  <a:lnTo>
                    <a:pt x="1947" y="1538"/>
                  </a:lnTo>
                  <a:lnTo>
                    <a:pt x="1999" y="1435"/>
                  </a:lnTo>
                  <a:lnTo>
                    <a:pt x="2024" y="1345"/>
                  </a:lnTo>
                  <a:lnTo>
                    <a:pt x="2050" y="1243"/>
                  </a:lnTo>
                  <a:lnTo>
                    <a:pt x="2076" y="1141"/>
                  </a:lnTo>
                  <a:lnTo>
                    <a:pt x="2076" y="1038"/>
                  </a:lnTo>
                  <a:lnTo>
                    <a:pt x="2076" y="936"/>
                  </a:lnTo>
                  <a:lnTo>
                    <a:pt x="2050" y="820"/>
                  </a:lnTo>
                  <a:lnTo>
                    <a:pt x="2024" y="731"/>
                  </a:lnTo>
                  <a:lnTo>
                    <a:pt x="1999" y="628"/>
                  </a:lnTo>
                  <a:lnTo>
                    <a:pt x="1947" y="539"/>
                  </a:lnTo>
                  <a:lnTo>
                    <a:pt x="1896" y="449"/>
                  </a:lnTo>
                  <a:lnTo>
                    <a:pt x="1832" y="372"/>
                  </a:lnTo>
                  <a:lnTo>
                    <a:pt x="1768" y="295"/>
                  </a:lnTo>
                  <a:lnTo>
                    <a:pt x="1691" y="231"/>
                  </a:lnTo>
                  <a:lnTo>
                    <a:pt x="1614" y="167"/>
                  </a:lnTo>
                  <a:lnTo>
                    <a:pt x="1525" y="116"/>
                  </a:lnTo>
                  <a:lnTo>
                    <a:pt x="1435" y="78"/>
                  </a:lnTo>
                  <a:lnTo>
                    <a:pt x="1346" y="39"/>
                  </a:lnTo>
                  <a:lnTo>
                    <a:pt x="1243" y="13"/>
                  </a:lnTo>
                  <a:lnTo>
                    <a:pt x="1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a:off x="2021375" y="859300"/>
              <a:ext cx="51900" cy="51900"/>
            </a:xfrm>
            <a:custGeom>
              <a:rect b="b" l="l" r="r" t="t"/>
              <a:pathLst>
                <a:path extrusionOk="0" h="2076" w="2076">
                  <a:moveTo>
                    <a:pt x="935" y="0"/>
                  </a:moveTo>
                  <a:lnTo>
                    <a:pt x="833" y="13"/>
                  </a:lnTo>
                  <a:lnTo>
                    <a:pt x="730" y="39"/>
                  </a:lnTo>
                  <a:lnTo>
                    <a:pt x="641" y="77"/>
                  </a:lnTo>
                  <a:lnTo>
                    <a:pt x="551" y="116"/>
                  </a:lnTo>
                  <a:lnTo>
                    <a:pt x="461" y="167"/>
                  </a:lnTo>
                  <a:lnTo>
                    <a:pt x="385" y="231"/>
                  </a:lnTo>
                  <a:lnTo>
                    <a:pt x="308" y="295"/>
                  </a:lnTo>
                  <a:lnTo>
                    <a:pt x="244" y="372"/>
                  </a:lnTo>
                  <a:lnTo>
                    <a:pt x="180" y="449"/>
                  </a:lnTo>
                  <a:lnTo>
                    <a:pt x="128" y="538"/>
                  </a:lnTo>
                  <a:lnTo>
                    <a:pt x="77" y="628"/>
                  </a:lnTo>
                  <a:lnTo>
                    <a:pt x="52" y="730"/>
                  </a:lnTo>
                  <a:lnTo>
                    <a:pt x="26" y="820"/>
                  </a:lnTo>
                  <a:lnTo>
                    <a:pt x="0" y="922"/>
                  </a:lnTo>
                  <a:lnTo>
                    <a:pt x="0" y="1038"/>
                  </a:lnTo>
                  <a:lnTo>
                    <a:pt x="0" y="1140"/>
                  </a:lnTo>
                  <a:lnTo>
                    <a:pt x="26" y="1243"/>
                  </a:lnTo>
                  <a:lnTo>
                    <a:pt x="52" y="1345"/>
                  </a:lnTo>
                  <a:lnTo>
                    <a:pt x="77" y="1435"/>
                  </a:lnTo>
                  <a:lnTo>
                    <a:pt x="128" y="1524"/>
                  </a:lnTo>
                  <a:lnTo>
                    <a:pt x="180" y="1614"/>
                  </a:lnTo>
                  <a:lnTo>
                    <a:pt x="244" y="1691"/>
                  </a:lnTo>
                  <a:lnTo>
                    <a:pt x="308" y="1768"/>
                  </a:lnTo>
                  <a:lnTo>
                    <a:pt x="385" y="1832"/>
                  </a:lnTo>
                  <a:lnTo>
                    <a:pt x="461" y="1896"/>
                  </a:lnTo>
                  <a:lnTo>
                    <a:pt x="551" y="1947"/>
                  </a:lnTo>
                  <a:lnTo>
                    <a:pt x="641" y="1998"/>
                  </a:lnTo>
                  <a:lnTo>
                    <a:pt x="730" y="2024"/>
                  </a:lnTo>
                  <a:lnTo>
                    <a:pt x="833" y="2050"/>
                  </a:lnTo>
                  <a:lnTo>
                    <a:pt x="935" y="2075"/>
                  </a:lnTo>
                  <a:lnTo>
                    <a:pt x="1153" y="2075"/>
                  </a:lnTo>
                  <a:lnTo>
                    <a:pt x="1256" y="2050"/>
                  </a:lnTo>
                  <a:lnTo>
                    <a:pt x="1345" y="2024"/>
                  </a:lnTo>
                  <a:lnTo>
                    <a:pt x="1448" y="1998"/>
                  </a:lnTo>
                  <a:lnTo>
                    <a:pt x="1537" y="1947"/>
                  </a:lnTo>
                  <a:lnTo>
                    <a:pt x="1627" y="1896"/>
                  </a:lnTo>
                  <a:lnTo>
                    <a:pt x="1704" y="1832"/>
                  </a:lnTo>
                  <a:lnTo>
                    <a:pt x="1781" y="1768"/>
                  </a:lnTo>
                  <a:lnTo>
                    <a:pt x="1845" y="1691"/>
                  </a:lnTo>
                  <a:lnTo>
                    <a:pt x="1909" y="1614"/>
                  </a:lnTo>
                  <a:lnTo>
                    <a:pt x="1960" y="1524"/>
                  </a:lnTo>
                  <a:lnTo>
                    <a:pt x="1998" y="1435"/>
                  </a:lnTo>
                  <a:lnTo>
                    <a:pt x="2037" y="1345"/>
                  </a:lnTo>
                  <a:lnTo>
                    <a:pt x="2062" y="1243"/>
                  </a:lnTo>
                  <a:lnTo>
                    <a:pt x="2075" y="1140"/>
                  </a:lnTo>
                  <a:lnTo>
                    <a:pt x="2075" y="1038"/>
                  </a:lnTo>
                  <a:lnTo>
                    <a:pt x="2075" y="922"/>
                  </a:lnTo>
                  <a:lnTo>
                    <a:pt x="2062" y="820"/>
                  </a:lnTo>
                  <a:lnTo>
                    <a:pt x="2037" y="730"/>
                  </a:lnTo>
                  <a:lnTo>
                    <a:pt x="1998" y="628"/>
                  </a:lnTo>
                  <a:lnTo>
                    <a:pt x="1960" y="538"/>
                  </a:lnTo>
                  <a:lnTo>
                    <a:pt x="1909" y="449"/>
                  </a:lnTo>
                  <a:lnTo>
                    <a:pt x="1845" y="372"/>
                  </a:lnTo>
                  <a:lnTo>
                    <a:pt x="1781" y="295"/>
                  </a:lnTo>
                  <a:lnTo>
                    <a:pt x="1704" y="231"/>
                  </a:lnTo>
                  <a:lnTo>
                    <a:pt x="1627" y="167"/>
                  </a:lnTo>
                  <a:lnTo>
                    <a:pt x="1537" y="116"/>
                  </a:lnTo>
                  <a:lnTo>
                    <a:pt x="1448" y="77"/>
                  </a:lnTo>
                  <a:lnTo>
                    <a:pt x="1345" y="39"/>
                  </a:lnTo>
                  <a:lnTo>
                    <a:pt x="1256" y="13"/>
                  </a:lnTo>
                  <a:lnTo>
                    <a:pt x="11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3"/>
            <p:cNvSpPr/>
            <p:nvPr/>
          </p:nvSpPr>
          <p:spPr>
            <a:xfrm>
              <a:off x="2101425" y="982250"/>
              <a:ext cx="52200" cy="51900"/>
            </a:xfrm>
            <a:custGeom>
              <a:rect b="b" l="l" r="r" t="t"/>
              <a:pathLst>
                <a:path extrusionOk="0" h="2076" w="2088">
                  <a:moveTo>
                    <a:pt x="935" y="1"/>
                  </a:moveTo>
                  <a:lnTo>
                    <a:pt x="833" y="13"/>
                  </a:lnTo>
                  <a:lnTo>
                    <a:pt x="730" y="39"/>
                  </a:lnTo>
                  <a:lnTo>
                    <a:pt x="641" y="77"/>
                  </a:lnTo>
                  <a:lnTo>
                    <a:pt x="551" y="116"/>
                  </a:lnTo>
                  <a:lnTo>
                    <a:pt x="461" y="180"/>
                  </a:lnTo>
                  <a:lnTo>
                    <a:pt x="385" y="231"/>
                  </a:lnTo>
                  <a:lnTo>
                    <a:pt x="308" y="295"/>
                  </a:lnTo>
                  <a:lnTo>
                    <a:pt x="244" y="372"/>
                  </a:lnTo>
                  <a:lnTo>
                    <a:pt x="180" y="449"/>
                  </a:lnTo>
                  <a:lnTo>
                    <a:pt x="128" y="538"/>
                  </a:lnTo>
                  <a:lnTo>
                    <a:pt x="90" y="628"/>
                  </a:lnTo>
                  <a:lnTo>
                    <a:pt x="52" y="731"/>
                  </a:lnTo>
                  <a:lnTo>
                    <a:pt x="26" y="833"/>
                  </a:lnTo>
                  <a:lnTo>
                    <a:pt x="13" y="936"/>
                  </a:lnTo>
                  <a:lnTo>
                    <a:pt x="0" y="1038"/>
                  </a:lnTo>
                  <a:lnTo>
                    <a:pt x="13" y="1140"/>
                  </a:lnTo>
                  <a:lnTo>
                    <a:pt x="26" y="1243"/>
                  </a:lnTo>
                  <a:lnTo>
                    <a:pt x="52" y="1345"/>
                  </a:lnTo>
                  <a:lnTo>
                    <a:pt x="90" y="1448"/>
                  </a:lnTo>
                  <a:lnTo>
                    <a:pt x="128" y="1538"/>
                  </a:lnTo>
                  <a:lnTo>
                    <a:pt x="180" y="1614"/>
                  </a:lnTo>
                  <a:lnTo>
                    <a:pt x="244" y="1704"/>
                  </a:lnTo>
                  <a:lnTo>
                    <a:pt x="308" y="1768"/>
                  </a:lnTo>
                  <a:lnTo>
                    <a:pt x="385" y="1845"/>
                  </a:lnTo>
                  <a:lnTo>
                    <a:pt x="461" y="1896"/>
                  </a:lnTo>
                  <a:lnTo>
                    <a:pt x="551" y="1947"/>
                  </a:lnTo>
                  <a:lnTo>
                    <a:pt x="641" y="1999"/>
                  </a:lnTo>
                  <a:lnTo>
                    <a:pt x="730" y="2024"/>
                  </a:lnTo>
                  <a:lnTo>
                    <a:pt x="833" y="2050"/>
                  </a:lnTo>
                  <a:lnTo>
                    <a:pt x="935" y="2075"/>
                  </a:lnTo>
                  <a:lnTo>
                    <a:pt x="1153" y="2075"/>
                  </a:lnTo>
                  <a:lnTo>
                    <a:pt x="1255" y="2050"/>
                  </a:lnTo>
                  <a:lnTo>
                    <a:pt x="1358" y="2024"/>
                  </a:lnTo>
                  <a:lnTo>
                    <a:pt x="1448" y="1999"/>
                  </a:lnTo>
                  <a:lnTo>
                    <a:pt x="1537" y="1947"/>
                  </a:lnTo>
                  <a:lnTo>
                    <a:pt x="1627" y="1896"/>
                  </a:lnTo>
                  <a:lnTo>
                    <a:pt x="1704" y="1845"/>
                  </a:lnTo>
                  <a:lnTo>
                    <a:pt x="1781" y="1768"/>
                  </a:lnTo>
                  <a:lnTo>
                    <a:pt x="1845" y="1704"/>
                  </a:lnTo>
                  <a:lnTo>
                    <a:pt x="1909" y="1614"/>
                  </a:lnTo>
                  <a:lnTo>
                    <a:pt x="1960" y="1538"/>
                  </a:lnTo>
                  <a:lnTo>
                    <a:pt x="1998" y="1448"/>
                  </a:lnTo>
                  <a:lnTo>
                    <a:pt x="2037" y="1345"/>
                  </a:lnTo>
                  <a:lnTo>
                    <a:pt x="2062" y="1243"/>
                  </a:lnTo>
                  <a:lnTo>
                    <a:pt x="2075" y="1140"/>
                  </a:lnTo>
                  <a:lnTo>
                    <a:pt x="2088" y="1038"/>
                  </a:lnTo>
                  <a:lnTo>
                    <a:pt x="2075" y="936"/>
                  </a:lnTo>
                  <a:lnTo>
                    <a:pt x="2062" y="833"/>
                  </a:lnTo>
                  <a:lnTo>
                    <a:pt x="2037" y="731"/>
                  </a:lnTo>
                  <a:lnTo>
                    <a:pt x="1998" y="628"/>
                  </a:lnTo>
                  <a:lnTo>
                    <a:pt x="1960" y="538"/>
                  </a:lnTo>
                  <a:lnTo>
                    <a:pt x="1909" y="449"/>
                  </a:lnTo>
                  <a:lnTo>
                    <a:pt x="1845" y="372"/>
                  </a:lnTo>
                  <a:lnTo>
                    <a:pt x="1781" y="295"/>
                  </a:lnTo>
                  <a:lnTo>
                    <a:pt x="1704" y="231"/>
                  </a:lnTo>
                  <a:lnTo>
                    <a:pt x="1627" y="180"/>
                  </a:lnTo>
                  <a:lnTo>
                    <a:pt x="1537" y="116"/>
                  </a:lnTo>
                  <a:lnTo>
                    <a:pt x="1448" y="77"/>
                  </a:lnTo>
                  <a:lnTo>
                    <a:pt x="1358" y="39"/>
                  </a:lnTo>
                  <a:lnTo>
                    <a:pt x="1255" y="13"/>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a:off x="1906750" y="1052050"/>
              <a:ext cx="51875" cy="51900"/>
            </a:xfrm>
            <a:custGeom>
              <a:rect b="b" l="l" r="r" t="t"/>
              <a:pathLst>
                <a:path extrusionOk="0" h="2076" w="2075">
                  <a:moveTo>
                    <a:pt x="935" y="1"/>
                  </a:moveTo>
                  <a:lnTo>
                    <a:pt x="833" y="26"/>
                  </a:lnTo>
                  <a:lnTo>
                    <a:pt x="730" y="52"/>
                  </a:lnTo>
                  <a:lnTo>
                    <a:pt x="641" y="78"/>
                  </a:lnTo>
                  <a:lnTo>
                    <a:pt x="538" y="129"/>
                  </a:lnTo>
                  <a:lnTo>
                    <a:pt x="461" y="180"/>
                  </a:lnTo>
                  <a:lnTo>
                    <a:pt x="372" y="231"/>
                  </a:lnTo>
                  <a:lnTo>
                    <a:pt x="308" y="308"/>
                  </a:lnTo>
                  <a:lnTo>
                    <a:pt x="231" y="372"/>
                  </a:lnTo>
                  <a:lnTo>
                    <a:pt x="179" y="462"/>
                  </a:lnTo>
                  <a:lnTo>
                    <a:pt x="128" y="539"/>
                  </a:lnTo>
                  <a:lnTo>
                    <a:pt x="77" y="628"/>
                  </a:lnTo>
                  <a:lnTo>
                    <a:pt x="51" y="731"/>
                  </a:lnTo>
                  <a:lnTo>
                    <a:pt x="26" y="833"/>
                  </a:lnTo>
                  <a:lnTo>
                    <a:pt x="0" y="936"/>
                  </a:lnTo>
                  <a:lnTo>
                    <a:pt x="0" y="1038"/>
                  </a:lnTo>
                  <a:lnTo>
                    <a:pt x="0" y="1141"/>
                  </a:lnTo>
                  <a:lnTo>
                    <a:pt x="26" y="1243"/>
                  </a:lnTo>
                  <a:lnTo>
                    <a:pt x="51" y="1346"/>
                  </a:lnTo>
                  <a:lnTo>
                    <a:pt x="77" y="1448"/>
                  </a:lnTo>
                  <a:lnTo>
                    <a:pt x="128" y="1538"/>
                  </a:lnTo>
                  <a:lnTo>
                    <a:pt x="179" y="1614"/>
                  </a:lnTo>
                  <a:lnTo>
                    <a:pt x="231" y="1704"/>
                  </a:lnTo>
                  <a:lnTo>
                    <a:pt x="308" y="1768"/>
                  </a:lnTo>
                  <a:lnTo>
                    <a:pt x="372" y="1845"/>
                  </a:lnTo>
                  <a:lnTo>
                    <a:pt x="461" y="1896"/>
                  </a:lnTo>
                  <a:lnTo>
                    <a:pt x="538" y="1947"/>
                  </a:lnTo>
                  <a:lnTo>
                    <a:pt x="641" y="1999"/>
                  </a:lnTo>
                  <a:lnTo>
                    <a:pt x="730" y="2037"/>
                  </a:lnTo>
                  <a:lnTo>
                    <a:pt x="833" y="2063"/>
                  </a:lnTo>
                  <a:lnTo>
                    <a:pt x="935" y="2076"/>
                  </a:lnTo>
                  <a:lnTo>
                    <a:pt x="1140" y="2076"/>
                  </a:lnTo>
                  <a:lnTo>
                    <a:pt x="1242" y="2063"/>
                  </a:lnTo>
                  <a:lnTo>
                    <a:pt x="1345" y="2037"/>
                  </a:lnTo>
                  <a:lnTo>
                    <a:pt x="1447" y="1999"/>
                  </a:lnTo>
                  <a:lnTo>
                    <a:pt x="1537" y="1947"/>
                  </a:lnTo>
                  <a:lnTo>
                    <a:pt x="1627" y="1896"/>
                  </a:lnTo>
                  <a:lnTo>
                    <a:pt x="1704" y="1845"/>
                  </a:lnTo>
                  <a:lnTo>
                    <a:pt x="1780" y="1768"/>
                  </a:lnTo>
                  <a:lnTo>
                    <a:pt x="1844" y="1704"/>
                  </a:lnTo>
                  <a:lnTo>
                    <a:pt x="1896" y="1614"/>
                  </a:lnTo>
                  <a:lnTo>
                    <a:pt x="1960" y="1538"/>
                  </a:lnTo>
                  <a:lnTo>
                    <a:pt x="1998" y="1448"/>
                  </a:lnTo>
                  <a:lnTo>
                    <a:pt x="2037" y="1346"/>
                  </a:lnTo>
                  <a:lnTo>
                    <a:pt x="2062" y="1243"/>
                  </a:lnTo>
                  <a:lnTo>
                    <a:pt x="2075" y="1141"/>
                  </a:lnTo>
                  <a:lnTo>
                    <a:pt x="2075" y="1038"/>
                  </a:lnTo>
                  <a:lnTo>
                    <a:pt x="2075" y="936"/>
                  </a:lnTo>
                  <a:lnTo>
                    <a:pt x="2062" y="833"/>
                  </a:lnTo>
                  <a:lnTo>
                    <a:pt x="2037" y="731"/>
                  </a:lnTo>
                  <a:lnTo>
                    <a:pt x="1998" y="628"/>
                  </a:lnTo>
                  <a:lnTo>
                    <a:pt x="1960" y="539"/>
                  </a:lnTo>
                  <a:lnTo>
                    <a:pt x="1896" y="462"/>
                  </a:lnTo>
                  <a:lnTo>
                    <a:pt x="1844" y="372"/>
                  </a:lnTo>
                  <a:lnTo>
                    <a:pt x="1780" y="308"/>
                  </a:lnTo>
                  <a:lnTo>
                    <a:pt x="1704" y="231"/>
                  </a:lnTo>
                  <a:lnTo>
                    <a:pt x="1627" y="180"/>
                  </a:lnTo>
                  <a:lnTo>
                    <a:pt x="1537" y="129"/>
                  </a:lnTo>
                  <a:lnTo>
                    <a:pt x="1447" y="78"/>
                  </a:lnTo>
                  <a:lnTo>
                    <a:pt x="1345" y="52"/>
                  </a:lnTo>
                  <a:lnTo>
                    <a:pt x="1242" y="26"/>
                  </a:lnTo>
                  <a:lnTo>
                    <a:pt x="1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a:off x="1670425" y="1135625"/>
              <a:ext cx="51900" cy="51900"/>
            </a:xfrm>
            <a:custGeom>
              <a:rect b="b" l="l" r="r" t="t"/>
              <a:pathLst>
                <a:path extrusionOk="0" h="2076" w="2076">
                  <a:moveTo>
                    <a:pt x="923" y="1"/>
                  </a:moveTo>
                  <a:lnTo>
                    <a:pt x="821" y="13"/>
                  </a:lnTo>
                  <a:lnTo>
                    <a:pt x="731" y="39"/>
                  </a:lnTo>
                  <a:lnTo>
                    <a:pt x="629" y="77"/>
                  </a:lnTo>
                  <a:lnTo>
                    <a:pt x="539" y="116"/>
                  </a:lnTo>
                  <a:lnTo>
                    <a:pt x="449" y="167"/>
                  </a:lnTo>
                  <a:lnTo>
                    <a:pt x="372" y="231"/>
                  </a:lnTo>
                  <a:lnTo>
                    <a:pt x="296" y="295"/>
                  </a:lnTo>
                  <a:lnTo>
                    <a:pt x="231" y="372"/>
                  </a:lnTo>
                  <a:lnTo>
                    <a:pt x="167" y="449"/>
                  </a:lnTo>
                  <a:lnTo>
                    <a:pt x="116" y="538"/>
                  </a:lnTo>
                  <a:lnTo>
                    <a:pt x="78" y="628"/>
                  </a:lnTo>
                  <a:lnTo>
                    <a:pt x="39" y="731"/>
                  </a:lnTo>
                  <a:lnTo>
                    <a:pt x="14" y="820"/>
                  </a:lnTo>
                  <a:lnTo>
                    <a:pt x="1" y="923"/>
                  </a:lnTo>
                  <a:lnTo>
                    <a:pt x="1" y="1038"/>
                  </a:lnTo>
                  <a:lnTo>
                    <a:pt x="1" y="1140"/>
                  </a:lnTo>
                  <a:lnTo>
                    <a:pt x="14" y="1243"/>
                  </a:lnTo>
                  <a:lnTo>
                    <a:pt x="39" y="1345"/>
                  </a:lnTo>
                  <a:lnTo>
                    <a:pt x="78" y="1435"/>
                  </a:lnTo>
                  <a:lnTo>
                    <a:pt x="116" y="1525"/>
                  </a:lnTo>
                  <a:lnTo>
                    <a:pt x="167" y="1614"/>
                  </a:lnTo>
                  <a:lnTo>
                    <a:pt x="231" y="1691"/>
                  </a:lnTo>
                  <a:lnTo>
                    <a:pt x="296" y="1768"/>
                  </a:lnTo>
                  <a:lnTo>
                    <a:pt x="372" y="1832"/>
                  </a:lnTo>
                  <a:lnTo>
                    <a:pt x="449" y="1896"/>
                  </a:lnTo>
                  <a:lnTo>
                    <a:pt x="539" y="1947"/>
                  </a:lnTo>
                  <a:lnTo>
                    <a:pt x="629" y="1999"/>
                  </a:lnTo>
                  <a:lnTo>
                    <a:pt x="731" y="2024"/>
                  </a:lnTo>
                  <a:lnTo>
                    <a:pt x="821" y="2050"/>
                  </a:lnTo>
                  <a:lnTo>
                    <a:pt x="923" y="2063"/>
                  </a:lnTo>
                  <a:lnTo>
                    <a:pt x="1038" y="2075"/>
                  </a:lnTo>
                  <a:lnTo>
                    <a:pt x="1141" y="2063"/>
                  </a:lnTo>
                  <a:lnTo>
                    <a:pt x="1243" y="2050"/>
                  </a:lnTo>
                  <a:lnTo>
                    <a:pt x="1346" y="2024"/>
                  </a:lnTo>
                  <a:lnTo>
                    <a:pt x="1435" y="1999"/>
                  </a:lnTo>
                  <a:lnTo>
                    <a:pt x="1525" y="1947"/>
                  </a:lnTo>
                  <a:lnTo>
                    <a:pt x="1615" y="1896"/>
                  </a:lnTo>
                  <a:lnTo>
                    <a:pt x="1692" y="1832"/>
                  </a:lnTo>
                  <a:lnTo>
                    <a:pt x="1768" y="1768"/>
                  </a:lnTo>
                  <a:lnTo>
                    <a:pt x="1832" y="1691"/>
                  </a:lnTo>
                  <a:lnTo>
                    <a:pt x="1897" y="1614"/>
                  </a:lnTo>
                  <a:lnTo>
                    <a:pt x="1948" y="1525"/>
                  </a:lnTo>
                  <a:lnTo>
                    <a:pt x="1999" y="1435"/>
                  </a:lnTo>
                  <a:lnTo>
                    <a:pt x="2025" y="1345"/>
                  </a:lnTo>
                  <a:lnTo>
                    <a:pt x="2050" y="1243"/>
                  </a:lnTo>
                  <a:lnTo>
                    <a:pt x="2076" y="1140"/>
                  </a:lnTo>
                  <a:lnTo>
                    <a:pt x="2076" y="1038"/>
                  </a:lnTo>
                  <a:lnTo>
                    <a:pt x="2076" y="923"/>
                  </a:lnTo>
                  <a:lnTo>
                    <a:pt x="2050" y="820"/>
                  </a:lnTo>
                  <a:lnTo>
                    <a:pt x="2025" y="731"/>
                  </a:lnTo>
                  <a:lnTo>
                    <a:pt x="1999" y="628"/>
                  </a:lnTo>
                  <a:lnTo>
                    <a:pt x="1948" y="538"/>
                  </a:lnTo>
                  <a:lnTo>
                    <a:pt x="1897" y="449"/>
                  </a:lnTo>
                  <a:lnTo>
                    <a:pt x="1832" y="372"/>
                  </a:lnTo>
                  <a:lnTo>
                    <a:pt x="1768" y="295"/>
                  </a:lnTo>
                  <a:lnTo>
                    <a:pt x="1692" y="231"/>
                  </a:lnTo>
                  <a:lnTo>
                    <a:pt x="1615" y="167"/>
                  </a:lnTo>
                  <a:lnTo>
                    <a:pt x="1525" y="116"/>
                  </a:lnTo>
                  <a:lnTo>
                    <a:pt x="1435" y="77"/>
                  </a:lnTo>
                  <a:lnTo>
                    <a:pt x="1346" y="39"/>
                  </a:lnTo>
                  <a:lnTo>
                    <a:pt x="1243" y="13"/>
                  </a:lnTo>
                  <a:lnTo>
                    <a:pt x="1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3"/>
            <p:cNvSpPr/>
            <p:nvPr/>
          </p:nvSpPr>
          <p:spPr>
            <a:xfrm>
              <a:off x="1515775" y="1060050"/>
              <a:ext cx="24375" cy="97700"/>
            </a:xfrm>
            <a:custGeom>
              <a:rect b="b" l="l" r="r" t="t"/>
              <a:pathLst>
                <a:path extrusionOk="0" h="3908" w="975">
                  <a:moveTo>
                    <a:pt x="487" y="1"/>
                  </a:moveTo>
                  <a:lnTo>
                    <a:pt x="398" y="14"/>
                  </a:lnTo>
                  <a:lnTo>
                    <a:pt x="308" y="39"/>
                  </a:lnTo>
                  <a:lnTo>
                    <a:pt x="218" y="91"/>
                  </a:lnTo>
                  <a:lnTo>
                    <a:pt x="154" y="142"/>
                  </a:lnTo>
                  <a:lnTo>
                    <a:pt x="90" y="219"/>
                  </a:lnTo>
                  <a:lnTo>
                    <a:pt x="39" y="295"/>
                  </a:lnTo>
                  <a:lnTo>
                    <a:pt x="14" y="398"/>
                  </a:lnTo>
                  <a:lnTo>
                    <a:pt x="1" y="488"/>
                  </a:lnTo>
                  <a:lnTo>
                    <a:pt x="1" y="3421"/>
                  </a:lnTo>
                  <a:lnTo>
                    <a:pt x="14" y="3523"/>
                  </a:lnTo>
                  <a:lnTo>
                    <a:pt x="39" y="3613"/>
                  </a:lnTo>
                  <a:lnTo>
                    <a:pt x="90" y="3702"/>
                  </a:lnTo>
                  <a:lnTo>
                    <a:pt x="154" y="3766"/>
                  </a:lnTo>
                  <a:lnTo>
                    <a:pt x="218" y="3830"/>
                  </a:lnTo>
                  <a:lnTo>
                    <a:pt x="308" y="3869"/>
                  </a:lnTo>
                  <a:lnTo>
                    <a:pt x="398" y="3894"/>
                  </a:lnTo>
                  <a:lnTo>
                    <a:pt x="487" y="3907"/>
                  </a:lnTo>
                  <a:lnTo>
                    <a:pt x="590" y="3894"/>
                  </a:lnTo>
                  <a:lnTo>
                    <a:pt x="680" y="3869"/>
                  </a:lnTo>
                  <a:lnTo>
                    <a:pt x="769" y="3830"/>
                  </a:lnTo>
                  <a:lnTo>
                    <a:pt x="833" y="3766"/>
                  </a:lnTo>
                  <a:lnTo>
                    <a:pt x="897" y="3702"/>
                  </a:lnTo>
                  <a:lnTo>
                    <a:pt x="936" y="3613"/>
                  </a:lnTo>
                  <a:lnTo>
                    <a:pt x="961" y="3523"/>
                  </a:lnTo>
                  <a:lnTo>
                    <a:pt x="974" y="3421"/>
                  </a:lnTo>
                  <a:lnTo>
                    <a:pt x="974" y="488"/>
                  </a:lnTo>
                  <a:lnTo>
                    <a:pt x="961" y="398"/>
                  </a:lnTo>
                  <a:lnTo>
                    <a:pt x="936" y="295"/>
                  </a:lnTo>
                  <a:lnTo>
                    <a:pt x="897" y="219"/>
                  </a:lnTo>
                  <a:lnTo>
                    <a:pt x="833" y="142"/>
                  </a:lnTo>
                  <a:lnTo>
                    <a:pt x="769" y="91"/>
                  </a:lnTo>
                  <a:lnTo>
                    <a:pt x="680" y="39"/>
                  </a:lnTo>
                  <a:lnTo>
                    <a:pt x="590" y="14"/>
                  </a:lnTo>
                  <a:lnTo>
                    <a:pt x="4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3"/>
            <p:cNvSpPr/>
            <p:nvPr/>
          </p:nvSpPr>
          <p:spPr>
            <a:xfrm>
              <a:off x="1502025" y="1052050"/>
              <a:ext cx="52200" cy="51900"/>
            </a:xfrm>
            <a:custGeom>
              <a:rect b="b" l="l" r="r" t="t"/>
              <a:pathLst>
                <a:path extrusionOk="0" h="2076" w="2088">
                  <a:moveTo>
                    <a:pt x="935" y="1"/>
                  </a:moveTo>
                  <a:lnTo>
                    <a:pt x="833" y="26"/>
                  </a:lnTo>
                  <a:lnTo>
                    <a:pt x="730" y="52"/>
                  </a:lnTo>
                  <a:lnTo>
                    <a:pt x="640" y="78"/>
                  </a:lnTo>
                  <a:lnTo>
                    <a:pt x="551" y="129"/>
                  </a:lnTo>
                  <a:lnTo>
                    <a:pt x="461" y="180"/>
                  </a:lnTo>
                  <a:lnTo>
                    <a:pt x="384" y="231"/>
                  </a:lnTo>
                  <a:lnTo>
                    <a:pt x="307" y="308"/>
                  </a:lnTo>
                  <a:lnTo>
                    <a:pt x="243" y="372"/>
                  </a:lnTo>
                  <a:lnTo>
                    <a:pt x="179" y="462"/>
                  </a:lnTo>
                  <a:lnTo>
                    <a:pt x="128" y="539"/>
                  </a:lnTo>
                  <a:lnTo>
                    <a:pt x="90" y="628"/>
                  </a:lnTo>
                  <a:lnTo>
                    <a:pt x="51" y="731"/>
                  </a:lnTo>
                  <a:lnTo>
                    <a:pt x="26" y="833"/>
                  </a:lnTo>
                  <a:lnTo>
                    <a:pt x="13" y="936"/>
                  </a:lnTo>
                  <a:lnTo>
                    <a:pt x="0" y="1038"/>
                  </a:lnTo>
                  <a:lnTo>
                    <a:pt x="13" y="1141"/>
                  </a:lnTo>
                  <a:lnTo>
                    <a:pt x="26" y="1243"/>
                  </a:lnTo>
                  <a:lnTo>
                    <a:pt x="51" y="1346"/>
                  </a:lnTo>
                  <a:lnTo>
                    <a:pt x="90" y="1448"/>
                  </a:lnTo>
                  <a:lnTo>
                    <a:pt x="128" y="1538"/>
                  </a:lnTo>
                  <a:lnTo>
                    <a:pt x="179" y="1614"/>
                  </a:lnTo>
                  <a:lnTo>
                    <a:pt x="243" y="1704"/>
                  </a:lnTo>
                  <a:lnTo>
                    <a:pt x="307" y="1768"/>
                  </a:lnTo>
                  <a:lnTo>
                    <a:pt x="384" y="1845"/>
                  </a:lnTo>
                  <a:lnTo>
                    <a:pt x="461" y="1896"/>
                  </a:lnTo>
                  <a:lnTo>
                    <a:pt x="551" y="1947"/>
                  </a:lnTo>
                  <a:lnTo>
                    <a:pt x="640" y="1999"/>
                  </a:lnTo>
                  <a:lnTo>
                    <a:pt x="730" y="2037"/>
                  </a:lnTo>
                  <a:lnTo>
                    <a:pt x="833" y="2063"/>
                  </a:lnTo>
                  <a:lnTo>
                    <a:pt x="935" y="2076"/>
                  </a:lnTo>
                  <a:lnTo>
                    <a:pt x="1153" y="2076"/>
                  </a:lnTo>
                  <a:lnTo>
                    <a:pt x="1255" y="2063"/>
                  </a:lnTo>
                  <a:lnTo>
                    <a:pt x="1345" y="2037"/>
                  </a:lnTo>
                  <a:lnTo>
                    <a:pt x="1447" y="1999"/>
                  </a:lnTo>
                  <a:lnTo>
                    <a:pt x="1537" y="1947"/>
                  </a:lnTo>
                  <a:lnTo>
                    <a:pt x="1627" y="1896"/>
                  </a:lnTo>
                  <a:lnTo>
                    <a:pt x="1703" y="1845"/>
                  </a:lnTo>
                  <a:lnTo>
                    <a:pt x="1780" y="1768"/>
                  </a:lnTo>
                  <a:lnTo>
                    <a:pt x="1844" y="1704"/>
                  </a:lnTo>
                  <a:lnTo>
                    <a:pt x="1908" y="1614"/>
                  </a:lnTo>
                  <a:lnTo>
                    <a:pt x="1960" y="1538"/>
                  </a:lnTo>
                  <a:lnTo>
                    <a:pt x="1998" y="1448"/>
                  </a:lnTo>
                  <a:lnTo>
                    <a:pt x="2036" y="1346"/>
                  </a:lnTo>
                  <a:lnTo>
                    <a:pt x="2062" y="1243"/>
                  </a:lnTo>
                  <a:lnTo>
                    <a:pt x="2075" y="1141"/>
                  </a:lnTo>
                  <a:lnTo>
                    <a:pt x="2088" y="1038"/>
                  </a:lnTo>
                  <a:lnTo>
                    <a:pt x="2075" y="936"/>
                  </a:lnTo>
                  <a:lnTo>
                    <a:pt x="2062" y="833"/>
                  </a:lnTo>
                  <a:lnTo>
                    <a:pt x="2036" y="731"/>
                  </a:lnTo>
                  <a:lnTo>
                    <a:pt x="1998" y="628"/>
                  </a:lnTo>
                  <a:lnTo>
                    <a:pt x="1960" y="539"/>
                  </a:lnTo>
                  <a:lnTo>
                    <a:pt x="1908" y="462"/>
                  </a:lnTo>
                  <a:lnTo>
                    <a:pt x="1844" y="372"/>
                  </a:lnTo>
                  <a:lnTo>
                    <a:pt x="1780" y="308"/>
                  </a:lnTo>
                  <a:lnTo>
                    <a:pt x="1703" y="231"/>
                  </a:lnTo>
                  <a:lnTo>
                    <a:pt x="1627" y="180"/>
                  </a:lnTo>
                  <a:lnTo>
                    <a:pt x="1537" y="129"/>
                  </a:lnTo>
                  <a:lnTo>
                    <a:pt x="1447" y="78"/>
                  </a:lnTo>
                  <a:lnTo>
                    <a:pt x="1345" y="52"/>
                  </a:lnTo>
                  <a:lnTo>
                    <a:pt x="1255" y="26"/>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1988075" y="721925"/>
              <a:ext cx="136425" cy="24375"/>
            </a:xfrm>
            <a:custGeom>
              <a:rect b="b" l="l" r="r" t="t"/>
              <a:pathLst>
                <a:path extrusionOk="0" h="975" w="5457">
                  <a:moveTo>
                    <a:pt x="487" y="1"/>
                  </a:moveTo>
                  <a:lnTo>
                    <a:pt x="385" y="14"/>
                  </a:lnTo>
                  <a:lnTo>
                    <a:pt x="295" y="39"/>
                  </a:lnTo>
                  <a:lnTo>
                    <a:pt x="218" y="90"/>
                  </a:lnTo>
                  <a:lnTo>
                    <a:pt x="141" y="154"/>
                  </a:lnTo>
                  <a:lnTo>
                    <a:pt x="90" y="218"/>
                  </a:lnTo>
                  <a:lnTo>
                    <a:pt x="39" y="308"/>
                  </a:lnTo>
                  <a:lnTo>
                    <a:pt x="13" y="398"/>
                  </a:lnTo>
                  <a:lnTo>
                    <a:pt x="0" y="487"/>
                  </a:lnTo>
                  <a:lnTo>
                    <a:pt x="13" y="590"/>
                  </a:lnTo>
                  <a:lnTo>
                    <a:pt x="39" y="680"/>
                  </a:lnTo>
                  <a:lnTo>
                    <a:pt x="90" y="769"/>
                  </a:lnTo>
                  <a:lnTo>
                    <a:pt x="141" y="833"/>
                  </a:lnTo>
                  <a:lnTo>
                    <a:pt x="218" y="897"/>
                  </a:lnTo>
                  <a:lnTo>
                    <a:pt x="295" y="936"/>
                  </a:lnTo>
                  <a:lnTo>
                    <a:pt x="385" y="974"/>
                  </a:lnTo>
                  <a:lnTo>
                    <a:pt x="5072" y="974"/>
                  </a:lnTo>
                  <a:lnTo>
                    <a:pt x="5162" y="936"/>
                  </a:lnTo>
                  <a:lnTo>
                    <a:pt x="5239" y="897"/>
                  </a:lnTo>
                  <a:lnTo>
                    <a:pt x="5316" y="833"/>
                  </a:lnTo>
                  <a:lnTo>
                    <a:pt x="5367" y="769"/>
                  </a:lnTo>
                  <a:lnTo>
                    <a:pt x="5418" y="680"/>
                  </a:lnTo>
                  <a:lnTo>
                    <a:pt x="5444" y="590"/>
                  </a:lnTo>
                  <a:lnTo>
                    <a:pt x="5456" y="487"/>
                  </a:lnTo>
                  <a:lnTo>
                    <a:pt x="5444" y="398"/>
                  </a:lnTo>
                  <a:lnTo>
                    <a:pt x="5418" y="308"/>
                  </a:lnTo>
                  <a:lnTo>
                    <a:pt x="5367" y="218"/>
                  </a:lnTo>
                  <a:lnTo>
                    <a:pt x="5316" y="154"/>
                  </a:lnTo>
                  <a:lnTo>
                    <a:pt x="5239" y="90"/>
                  </a:lnTo>
                  <a:lnTo>
                    <a:pt x="5162" y="39"/>
                  </a:lnTo>
                  <a:lnTo>
                    <a:pt x="5072" y="14"/>
                  </a:lnTo>
                  <a:lnTo>
                    <a:pt x="49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1974300" y="708150"/>
              <a:ext cx="51900" cy="52225"/>
            </a:xfrm>
            <a:custGeom>
              <a:rect b="b" l="l" r="r" t="t"/>
              <a:pathLst>
                <a:path extrusionOk="0" h="2089" w="2076">
                  <a:moveTo>
                    <a:pt x="1038" y="1"/>
                  </a:moveTo>
                  <a:lnTo>
                    <a:pt x="936" y="14"/>
                  </a:lnTo>
                  <a:lnTo>
                    <a:pt x="833" y="27"/>
                  </a:lnTo>
                  <a:lnTo>
                    <a:pt x="731" y="52"/>
                  </a:lnTo>
                  <a:lnTo>
                    <a:pt x="628" y="91"/>
                  </a:lnTo>
                  <a:lnTo>
                    <a:pt x="539" y="129"/>
                  </a:lnTo>
                  <a:lnTo>
                    <a:pt x="462" y="180"/>
                  </a:lnTo>
                  <a:lnTo>
                    <a:pt x="372" y="244"/>
                  </a:lnTo>
                  <a:lnTo>
                    <a:pt x="308" y="308"/>
                  </a:lnTo>
                  <a:lnTo>
                    <a:pt x="231" y="385"/>
                  </a:lnTo>
                  <a:lnTo>
                    <a:pt x="180" y="462"/>
                  </a:lnTo>
                  <a:lnTo>
                    <a:pt x="129" y="552"/>
                  </a:lnTo>
                  <a:lnTo>
                    <a:pt x="77" y="641"/>
                  </a:lnTo>
                  <a:lnTo>
                    <a:pt x="52" y="731"/>
                  </a:lnTo>
                  <a:lnTo>
                    <a:pt x="26" y="834"/>
                  </a:lnTo>
                  <a:lnTo>
                    <a:pt x="1" y="936"/>
                  </a:lnTo>
                  <a:lnTo>
                    <a:pt x="1" y="1038"/>
                  </a:lnTo>
                  <a:lnTo>
                    <a:pt x="1" y="1154"/>
                  </a:lnTo>
                  <a:lnTo>
                    <a:pt x="26" y="1256"/>
                  </a:lnTo>
                  <a:lnTo>
                    <a:pt x="52" y="1359"/>
                  </a:lnTo>
                  <a:lnTo>
                    <a:pt x="77" y="1448"/>
                  </a:lnTo>
                  <a:lnTo>
                    <a:pt x="129" y="1538"/>
                  </a:lnTo>
                  <a:lnTo>
                    <a:pt x="180" y="1628"/>
                  </a:lnTo>
                  <a:lnTo>
                    <a:pt x="231" y="1704"/>
                  </a:lnTo>
                  <a:lnTo>
                    <a:pt x="308" y="1781"/>
                  </a:lnTo>
                  <a:lnTo>
                    <a:pt x="372" y="1845"/>
                  </a:lnTo>
                  <a:lnTo>
                    <a:pt x="462" y="1909"/>
                  </a:lnTo>
                  <a:lnTo>
                    <a:pt x="539" y="1961"/>
                  </a:lnTo>
                  <a:lnTo>
                    <a:pt x="628" y="1999"/>
                  </a:lnTo>
                  <a:lnTo>
                    <a:pt x="731" y="2037"/>
                  </a:lnTo>
                  <a:lnTo>
                    <a:pt x="833" y="2063"/>
                  </a:lnTo>
                  <a:lnTo>
                    <a:pt x="936" y="2076"/>
                  </a:lnTo>
                  <a:lnTo>
                    <a:pt x="1038" y="2089"/>
                  </a:lnTo>
                  <a:lnTo>
                    <a:pt x="1140" y="2076"/>
                  </a:lnTo>
                  <a:lnTo>
                    <a:pt x="1243" y="2063"/>
                  </a:lnTo>
                  <a:lnTo>
                    <a:pt x="1345" y="2037"/>
                  </a:lnTo>
                  <a:lnTo>
                    <a:pt x="1448" y="1999"/>
                  </a:lnTo>
                  <a:lnTo>
                    <a:pt x="1538" y="1961"/>
                  </a:lnTo>
                  <a:lnTo>
                    <a:pt x="1614" y="1909"/>
                  </a:lnTo>
                  <a:lnTo>
                    <a:pt x="1704" y="1845"/>
                  </a:lnTo>
                  <a:lnTo>
                    <a:pt x="1781" y="1781"/>
                  </a:lnTo>
                  <a:lnTo>
                    <a:pt x="1845" y="1704"/>
                  </a:lnTo>
                  <a:lnTo>
                    <a:pt x="1896" y="1628"/>
                  </a:lnTo>
                  <a:lnTo>
                    <a:pt x="1947" y="1538"/>
                  </a:lnTo>
                  <a:lnTo>
                    <a:pt x="1999" y="1448"/>
                  </a:lnTo>
                  <a:lnTo>
                    <a:pt x="2037" y="1359"/>
                  </a:lnTo>
                  <a:lnTo>
                    <a:pt x="2063" y="1256"/>
                  </a:lnTo>
                  <a:lnTo>
                    <a:pt x="2075" y="1154"/>
                  </a:lnTo>
                  <a:lnTo>
                    <a:pt x="2075" y="1038"/>
                  </a:lnTo>
                  <a:lnTo>
                    <a:pt x="2075" y="936"/>
                  </a:lnTo>
                  <a:lnTo>
                    <a:pt x="2063" y="834"/>
                  </a:lnTo>
                  <a:lnTo>
                    <a:pt x="2037" y="731"/>
                  </a:lnTo>
                  <a:lnTo>
                    <a:pt x="1999" y="641"/>
                  </a:lnTo>
                  <a:lnTo>
                    <a:pt x="1947" y="552"/>
                  </a:lnTo>
                  <a:lnTo>
                    <a:pt x="1896" y="462"/>
                  </a:lnTo>
                  <a:lnTo>
                    <a:pt x="1845" y="385"/>
                  </a:lnTo>
                  <a:lnTo>
                    <a:pt x="1781" y="308"/>
                  </a:lnTo>
                  <a:lnTo>
                    <a:pt x="1704" y="244"/>
                  </a:lnTo>
                  <a:lnTo>
                    <a:pt x="1614" y="180"/>
                  </a:lnTo>
                  <a:lnTo>
                    <a:pt x="1538" y="129"/>
                  </a:lnTo>
                  <a:lnTo>
                    <a:pt x="1448" y="91"/>
                  </a:lnTo>
                  <a:lnTo>
                    <a:pt x="1345" y="52"/>
                  </a:lnTo>
                  <a:lnTo>
                    <a:pt x="1243" y="27"/>
                  </a:lnTo>
                  <a:lnTo>
                    <a:pt x="1140" y="14"/>
                  </a:lnTo>
                  <a:lnTo>
                    <a:pt x="10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23"/>
          <p:cNvGrpSpPr/>
          <p:nvPr/>
        </p:nvGrpSpPr>
        <p:grpSpPr>
          <a:xfrm>
            <a:off x="5970204" y="2264543"/>
            <a:ext cx="2124351" cy="2521656"/>
            <a:chOff x="3657525" y="1700087"/>
            <a:chExt cx="1857600" cy="2354488"/>
          </a:xfrm>
        </p:grpSpPr>
        <p:sp>
          <p:nvSpPr>
            <p:cNvPr id="700" name="Google Shape;700;p23"/>
            <p:cNvSpPr/>
            <p:nvPr/>
          </p:nvSpPr>
          <p:spPr>
            <a:xfrm>
              <a:off x="3657525" y="3876675"/>
              <a:ext cx="1857600" cy="1779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23"/>
            <p:cNvGrpSpPr/>
            <p:nvPr/>
          </p:nvGrpSpPr>
          <p:grpSpPr>
            <a:xfrm>
              <a:off x="3914644" y="1700087"/>
              <a:ext cx="1314414" cy="2297556"/>
              <a:chOff x="5672100" y="1487825"/>
              <a:chExt cx="1557363" cy="2722223"/>
            </a:xfrm>
          </p:grpSpPr>
          <p:sp>
            <p:nvSpPr>
              <p:cNvPr id="702" name="Google Shape;702;p23"/>
              <p:cNvSpPr/>
              <p:nvPr/>
            </p:nvSpPr>
            <p:spPr>
              <a:xfrm>
                <a:off x="6396824" y="1958728"/>
                <a:ext cx="129354" cy="452692"/>
              </a:xfrm>
              <a:custGeom>
                <a:rect b="b" l="l" r="r" t="t"/>
                <a:pathLst>
                  <a:path extrusionOk="0" h="14345" w="4099">
                    <a:moveTo>
                      <a:pt x="2050" y="0"/>
                    </a:moveTo>
                    <a:lnTo>
                      <a:pt x="0" y="14345"/>
                    </a:lnTo>
                    <a:lnTo>
                      <a:pt x="4099" y="14345"/>
                    </a:lnTo>
                    <a:lnTo>
                      <a:pt x="20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6221394" y="2363297"/>
                <a:ext cx="480210" cy="55825"/>
              </a:xfrm>
              <a:custGeom>
                <a:rect b="b" l="l" r="r" t="t"/>
                <a:pathLst>
                  <a:path extrusionOk="0" h="1769" w="15217">
                    <a:moveTo>
                      <a:pt x="718" y="1"/>
                    </a:moveTo>
                    <a:lnTo>
                      <a:pt x="1" y="1768"/>
                    </a:lnTo>
                    <a:lnTo>
                      <a:pt x="15217" y="1768"/>
                    </a:lnTo>
                    <a:lnTo>
                      <a:pt x="144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6345479" y="3269506"/>
                <a:ext cx="230023" cy="498766"/>
              </a:xfrm>
              <a:custGeom>
                <a:rect b="b" l="l" r="r" t="t"/>
                <a:pathLst>
                  <a:path extrusionOk="0" h="15805" w="7289">
                    <a:moveTo>
                      <a:pt x="1" y="0"/>
                    </a:moveTo>
                    <a:lnTo>
                      <a:pt x="1" y="15805"/>
                    </a:lnTo>
                    <a:lnTo>
                      <a:pt x="7289" y="15805"/>
                    </a:lnTo>
                    <a:lnTo>
                      <a:pt x="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3"/>
              <p:cNvSpPr/>
              <p:nvPr/>
            </p:nvSpPr>
            <p:spPr>
              <a:xfrm>
                <a:off x="6292147" y="3768243"/>
                <a:ext cx="336719" cy="90191"/>
              </a:xfrm>
              <a:custGeom>
                <a:rect b="b" l="l" r="r" t="t"/>
                <a:pathLst>
                  <a:path extrusionOk="0" h="2858" w="10670">
                    <a:moveTo>
                      <a:pt x="2049" y="1"/>
                    </a:moveTo>
                    <a:lnTo>
                      <a:pt x="1832" y="14"/>
                    </a:lnTo>
                    <a:lnTo>
                      <a:pt x="1640" y="39"/>
                    </a:lnTo>
                    <a:lnTo>
                      <a:pt x="1435" y="91"/>
                    </a:lnTo>
                    <a:lnTo>
                      <a:pt x="1255" y="155"/>
                    </a:lnTo>
                    <a:lnTo>
                      <a:pt x="1076" y="244"/>
                    </a:lnTo>
                    <a:lnTo>
                      <a:pt x="897" y="347"/>
                    </a:lnTo>
                    <a:lnTo>
                      <a:pt x="743" y="462"/>
                    </a:lnTo>
                    <a:lnTo>
                      <a:pt x="602" y="603"/>
                    </a:lnTo>
                    <a:lnTo>
                      <a:pt x="474" y="744"/>
                    </a:lnTo>
                    <a:lnTo>
                      <a:pt x="346" y="898"/>
                    </a:lnTo>
                    <a:lnTo>
                      <a:pt x="244" y="1064"/>
                    </a:lnTo>
                    <a:lnTo>
                      <a:pt x="167" y="1243"/>
                    </a:lnTo>
                    <a:lnTo>
                      <a:pt x="90" y="1435"/>
                    </a:lnTo>
                    <a:lnTo>
                      <a:pt x="39" y="1628"/>
                    </a:lnTo>
                    <a:lnTo>
                      <a:pt x="13" y="1833"/>
                    </a:lnTo>
                    <a:lnTo>
                      <a:pt x="0" y="2050"/>
                    </a:lnTo>
                    <a:lnTo>
                      <a:pt x="0" y="2857"/>
                    </a:lnTo>
                    <a:lnTo>
                      <a:pt x="10669" y="2857"/>
                    </a:lnTo>
                    <a:lnTo>
                      <a:pt x="10669" y="2050"/>
                    </a:lnTo>
                    <a:lnTo>
                      <a:pt x="10656" y="1833"/>
                    </a:lnTo>
                    <a:lnTo>
                      <a:pt x="10618" y="1628"/>
                    </a:lnTo>
                    <a:lnTo>
                      <a:pt x="10567" y="1435"/>
                    </a:lnTo>
                    <a:lnTo>
                      <a:pt x="10503" y="1243"/>
                    </a:lnTo>
                    <a:lnTo>
                      <a:pt x="10413" y="1064"/>
                    </a:lnTo>
                    <a:lnTo>
                      <a:pt x="10311" y="898"/>
                    </a:lnTo>
                    <a:lnTo>
                      <a:pt x="10195" y="744"/>
                    </a:lnTo>
                    <a:lnTo>
                      <a:pt x="10067" y="603"/>
                    </a:lnTo>
                    <a:lnTo>
                      <a:pt x="9913" y="462"/>
                    </a:lnTo>
                    <a:lnTo>
                      <a:pt x="9760" y="347"/>
                    </a:lnTo>
                    <a:lnTo>
                      <a:pt x="9593" y="244"/>
                    </a:lnTo>
                    <a:lnTo>
                      <a:pt x="9414" y="155"/>
                    </a:lnTo>
                    <a:lnTo>
                      <a:pt x="9222" y="91"/>
                    </a:lnTo>
                    <a:lnTo>
                      <a:pt x="9030" y="39"/>
                    </a:lnTo>
                    <a:lnTo>
                      <a:pt x="8825" y="14"/>
                    </a:lnTo>
                    <a:lnTo>
                      <a:pt x="86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5809944" y="3820818"/>
                <a:ext cx="1300705" cy="389230"/>
              </a:xfrm>
              <a:custGeom>
                <a:rect b="b" l="l" r="r" t="t"/>
                <a:pathLst>
                  <a:path extrusionOk="0" h="12334" w="41217">
                    <a:moveTo>
                      <a:pt x="5162" y="0"/>
                    </a:moveTo>
                    <a:lnTo>
                      <a:pt x="5162" y="1204"/>
                    </a:lnTo>
                    <a:lnTo>
                      <a:pt x="2959" y="1947"/>
                    </a:lnTo>
                    <a:lnTo>
                      <a:pt x="1973" y="1255"/>
                    </a:lnTo>
                    <a:lnTo>
                      <a:pt x="0" y="4060"/>
                    </a:lnTo>
                    <a:lnTo>
                      <a:pt x="961" y="4739"/>
                    </a:lnTo>
                    <a:lnTo>
                      <a:pt x="871" y="5085"/>
                    </a:lnTo>
                    <a:lnTo>
                      <a:pt x="807" y="5431"/>
                    </a:lnTo>
                    <a:lnTo>
                      <a:pt x="769" y="5802"/>
                    </a:lnTo>
                    <a:lnTo>
                      <a:pt x="743" y="6173"/>
                    </a:lnTo>
                    <a:lnTo>
                      <a:pt x="769" y="6545"/>
                    </a:lnTo>
                    <a:lnTo>
                      <a:pt x="807" y="6903"/>
                    </a:lnTo>
                    <a:lnTo>
                      <a:pt x="871" y="7262"/>
                    </a:lnTo>
                    <a:lnTo>
                      <a:pt x="961" y="7608"/>
                    </a:lnTo>
                    <a:lnTo>
                      <a:pt x="0" y="8274"/>
                    </a:lnTo>
                    <a:lnTo>
                      <a:pt x="1973" y="11079"/>
                    </a:lnTo>
                    <a:lnTo>
                      <a:pt x="2959" y="10387"/>
                    </a:lnTo>
                    <a:lnTo>
                      <a:pt x="5098" y="11130"/>
                    </a:lnTo>
                    <a:lnTo>
                      <a:pt x="5098" y="12334"/>
                    </a:lnTo>
                    <a:lnTo>
                      <a:pt x="8530" y="12334"/>
                    </a:lnTo>
                    <a:lnTo>
                      <a:pt x="8530" y="11130"/>
                    </a:lnTo>
                    <a:lnTo>
                      <a:pt x="11950" y="11130"/>
                    </a:lnTo>
                    <a:lnTo>
                      <a:pt x="11950" y="12334"/>
                    </a:lnTo>
                    <a:lnTo>
                      <a:pt x="15383" y="12334"/>
                    </a:lnTo>
                    <a:lnTo>
                      <a:pt x="15383" y="11130"/>
                    </a:lnTo>
                    <a:lnTo>
                      <a:pt x="18930" y="11130"/>
                    </a:lnTo>
                    <a:lnTo>
                      <a:pt x="18930" y="12334"/>
                    </a:lnTo>
                    <a:lnTo>
                      <a:pt x="22350" y="12334"/>
                    </a:lnTo>
                    <a:lnTo>
                      <a:pt x="22350" y="11130"/>
                    </a:lnTo>
                    <a:lnTo>
                      <a:pt x="25783" y="11130"/>
                    </a:lnTo>
                    <a:lnTo>
                      <a:pt x="25783" y="12334"/>
                    </a:lnTo>
                    <a:lnTo>
                      <a:pt x="29215" y="12334"/>
                    </a:lnTo>
                    <a:lnTo>
                      <a:pt x="29215" y="11130"/>
                    </a:lnTo>
                    <a:lnTo>
                      <a:pt x="32635" y="11130"/>
                    </a:lnTo>
                    <a:lnTo>
                      <a:pt x="32635" y="12334"/>
                    </a:lnTo>
                    <a:lnTo>
                      <a:pt x="36067" y="12334"/>
                    </a:lnTo>
                    <a:lnTo>
                      <a:pt x="36067" y="11130"/>
                    </a:lnTo>
                    <a:lnTo>
                      <a:pt x="38270" y="10387"/>
                    </a:lnTo>
                    <a:lnTo>
                      <a:pt x="39257" y="11079"/>
                    </a:lnTo>
                    <a:lnTo>
                      <a:pt x="41216" y="8274"/>
                    </a:lnTo>
                    <a:lnTo>
                      <a:pt x="40268" y="7608"/>
                    </a:lnTo>
                    <a:lnTo>
                      <a:pt x="40358" y="7262"/>
                    </a:lnTo>
                    <a:lnTo>
                      <a:pt x="40422" y="6903"/>
                    </a:lnTo>
                    <a:lnTo>
                      <a:pt x="40460" y="6545"/>
                    </a:lnTo>
                    <a:lnTo>
                      <a:pt x="40473" y="6173"/>
                    </a:lnTo>
                    <a:lnTo>
                      <a:pt x="40460" y="5802"/>
                    </a:lnTo>
                    <a:lnTo>
                      <a:pt x="40422" y="5431"/>
                    </a:lnTo>
                    <a:lnTo>
                      <a:pt x="40358" y="5085"/>
                    </a:lnTo>
                    <a:lnTo>
                      <a:pt x="40268" y="4739"/>
                    </a:lnTo>
                    <a:lnTo>
                      <a:pt x="41216" y="4060"/>
                    </a:lnTo>
                    <a:lnTo>
                      <a:pt x="39257" y="1255"/>
                    </a:lnTo>
                    <a:lnTo>
                      <a:pt x="38270" y="1947"/>
                    </a:lnTo>
                    <a:lnTo>
                      <a:pt x="36131" y="1204"/>
                    </a:lnTo>
                    <a:lnTo>
                      <a:pt x="36131" y="0"/>
                    </a:lnTo>
                    <a:lnTo>
                      <a:pt x="32699" y="0"/>
                    </a:lnTo>
                    <a:lnTo>
                      <a:pt x="32699" y="1204"/>
                    </a:lnTo>
                    <a:lnTo>
                      <a:pt x="29266" y="1204"/>
                    </a:lnTo>
                    <a:lnTo>
                      <a:pt x="29266" y="0"/>
                    </a:lnTo>
                    <a:lnTo>
                      <a:pt x="25847" y="0"/>
                    </a:lnTo>
                    <a:lnTo>
                      <a:pt x="25847" y="1204"/>
                    </a:lnTo>
                    <a:lnTo>
                      <a:pt x="22414" y="1204"/>
                    </a:lnTo>
                    <a:lnTo>
                      <a:pt x="22414" y="0"/>
                    </a:lnTo>
                    <a:lnTo>
                      <a:pt x="18994" y="0"/>
                    </a:lnTo>
                    <a:lnTo>
                      <a:pt x="18994" y="1204"/>
                    </a:lnTo>
                    <a:lnTo>
                      <a:pt x="15434" y="1204"/>
                    </a:lnTo>
                    <a:lnTo>
                      <a:pt x="15434" y="0"/>
                    </a:lnTo>
                    <a:lnTo>
                      <a:pt x="12014" y="0"/>
                    </a:lnTo>
                    <a:lnTo>
                      <a:pt x="12014" y="1204"/>
                    </a:lnTo>
                    <a:lnTo>
                      <a:pt x="8582" y="1204"/>
                    </a:lnTo>
                    <a:lnTo>
                      <a:pt x="85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3"/>
              <p:cNvSpPr/>
              <p:nvPr/>
            </p:nvSpPr>
            <p:spPr>
              <a:xfrm>
                <a:off x="5864918" y="3889929"/>
                <a:ext cx="1191169" cy="251008"/>
              </a:xfrm>
              <a:custGeom>
                <a:rect b="b" l="l" r="r" t="t"/>
                <a:pathLst>
                  <a:path extrusionOk="0" h="7954" w="37746">
                    <a:moveTo>
                      <a:pt x="3971" y="0"/>
                    </a:moveTo>
                    <a:lnTo>
                      <a:pt x="3766" y="13"/>
                    </a:lnTo>
                    <a:lnTo>
                      <a:pt x="3561" y="26"/>
                    </a:lnTo>
                    <a:lnTo>
                      <a:pt x="3369" y="51"/>
                    </a:lnTo>
                    <a:lnTo>
                      <a:pt x="3177" y="90"/>
                    </a:lnTo>
                    <a:lnTo>
                      <a:pt x="2985" y="128"/>
                    </a:lnTo>
                    <a:lnTo>
                      <a:pt x="2792" y="179"/>
                    </a:lnTo>
                    <a:lnTo>
                      <a:pt x="2600" y="244"/>
                    </a:lnTo>
                    <a:lnTo>
                      <a:pt x="2421" y="320"/>
                    </a:lnTo>
                    <a:lnTo>
                      <a:pt x="2255" y="397"/>
                    </a:lnTo>
                    <a:lnTo>
                      <a:pt x="2075" y="487"/>
                    </a:lnTo>
                    <a:lnTo>
                      <a:pt x="1909" y="577"/>
                    </a:lnTo>
                    <a:lnTo>
                      <a:pt x="1755" y="679"/>
                    </a:lnTo>
                    <a:lnTo>
                      <a:pt x="1601" y="794"/>
                    </a:lnTo>
                    <a:lnTo>
                      <a:pt x="1448" y="910"/>
                    </a:lnTo>
                    <a:lnTo>
                      <a:pt x="1307" y="1038"/>
                    </a:lnTo>
                    <a:lnTo>
                      <a:pt x="1166" y="1166"/>
                    </a:lnTo>
                    <a:lnTo>
                      <a:pt x="1038" y="1307"/>
                    </a:lnTo>
                    <a:lnTo>
                      <a:pt x="910" y="1447"/>
                    </a:lnTo>
                    <a:lnTo>
                      <a:pt x="794" y="1601"/>
                    </a:lnTo>
                    <a:lnTo>
                      <a:pt x="679" y="1755"/>
                    </a:lnTo>
                    <a:lnTo>
                      <a:pt x="577" y="1921"/>
                    </a:lnTo>
                    <a:lnTo>
                      <a:pt x="474" y="2088"/>
                    </a:lnTo>
                    <a:lnTo>
                      <a:pt x="397" y="2254"/>
                    </a:lnTo>
                    <a:lnTo>
                      <a:pt x="308" y="2434"/>
                    </a:lnTo>
                    <a:lnTo>
                      <a:pt x="244" y="2613"/>
                    </a:lnTo>
                    <a:lnTo>
                      <a:pt x="180" y="2792"/>
                    </a:lnTo>
                    <a:lnTo>
                      <a:pt x="128" y="2984"/>
                    </a:lnTo>
                    <a:lnTo>
                      <a:pt x="77" y="3177"/>
                    </a:lnTo>
                    <a:lnTo>
                      <a:pt x="52" y="3369"/>
                    </a:lnTo>
                    <a:lnTo>
                      <a:pt x="26" y="3574"/>
                    </a:lnTo>
                    <a:lnTo>
                      <a:pt x="0" y="3778"/>
                    </a:lnTo>
                    <a:lnTo>
                      <a:pt x="0" y="3983"/>
                    </a:lnTo>
                    <a:lnTo>
                      <a:pt x="0" y="4188"/>
                    </a:lnTo>
                    <a:lnTo>
                      <a:pt x="26" y="4380"/>
                    </a:lnTo>
                    <a:lnTo>
                      <a:pt x="52" y="4585"/>
                    </a:lnTo>
                    <a:lnTo>
                      <a:pt x="77" y="4777"/>
                    </a:lnTo>
                    <a:lnTo>
                      <a:pt x="128" y="4970"/>
                    </a:lnTo>
                    <a:lnTo>
                      <a:pt x="180" y="5162"/>
                    </a:lnTo>
                    <a:lnTo>
                      <a:pt x="244" y="5341"/>
                    </a:lnTo>
                    <a:lnTo>
                      <a:pt x="308" y="5520"/>
                    </a:lnTo>
                    <a:lnTo>
                      <a:pt x="397" y="5700"/>
                    </a:lnTo>
                    <a:lnTo>
                      <a:pt x="474" y="5866"/>
                    </a:lnTo>
                    <a:lnTo>
                      <a:pt x="577" y="6033"/>
                    </a:lnTo>
                    <a:lnTo>
                      <a:pt x="679" y="6199"/>
                    </a:lnTo>
                    <a:lnTo>
                      <a:pt x="794" y="6353"/>
                    </a:lnTo>
                    <a:lnTo>
                      <a:pt x="910" y="6507"/>
                    </a:lnTo>
                    <a:lnTo>
                      <a:pt x="1038" y="6647"/>
                    </a:lnTo>
                    <a:lnTo>
                      <a:pt x="1166" y="6788"/>
                    </a:lnTo>
                    <a:lnTo>
                      <a:pt x="1307" y="6916"/>
                    </a:lnTo>
                    <a:lnTo>
                      <a:pt x="1448" y="7044"/>
                    </a:lnTo>
                    <a:lnTo>
                      <a:pt x="1601" y="7160"/>
                    </a:lnTo>
                    <a:lnTo>
                      <a:pt x="1755" y="7275"/>
                    </a:lnTo>
                    <a:lnTo>
                      <a:pt x="1909" y="7378"/>
                    </a:lnTo>
                    <a:lnTo>
                      <a:pt x="2075" y="7467"/>
                    </a:lnTo>
                    <a:lnTo>
                      <a:pt x="2255" y="7557"/>
                    </a:lnTo>
                    <a:lnTo>
                      <a:pt x="2421" y="7634"/>
                    </a:lnTo>
                    <a:lnTo>
                      <a:pt x="2600" y="7711"/>
                    </a:lnTo>
                    <a:lnTo>
                      <a:pt x="2792" y="7775"/>
                    </a:lnTo>
                    <a:lnTo>
                      <a:pt x="2985" y="7826"/>
                    </a:lnTo>
                    <a:lnTo>
                      <a:pt x="3177" y="7877"/>
                    </a:lnTo>
                    <a:lnTo>
                      <a:pt x="3369" y="7903"/>
                    </a:lnTo>
                    <a:lnTo>
                      <a:pt x="3561" y="7928"/>
                    </a:lnTo>
                    <a:lnTo>
                      <a:pt x="3766" y="7941"/>
                    </a:lnTo>
                    <a:lnTo>
                      <a:pt x="3971" y="7954"/>
                    </a:lnTo>
                    <a:lnTo>
                      <a:pt x="33762" y="7954"/>
                    </a:lnTo>
                    <a:lnTo>
                      <a:pt x="33967" y="7941"/>
                    </a:lnTo>
                    <a:lnTo>
                      <a:pt x="34172" y="7928"/>
                    </a:lnTo>
                    <a:lnTo>
                      <a:pt x="34377" y="7903"/>
                    </a:lnTo>
                    <a:lnTo>
                      <a:pt x="34569" y="7877"/>
                    </a:lnTo>
                    <a:lnTo>
                      <a:pt x="34761" y="7826"/>
                    </a:lnTo>
                    <a:lnTo>
                      <a:pt x="34953" y="7775"/>
                    </a:lnTo>
                    <a:lnTo>
                      <a:pt x="35132" y="7711"/>
                    </a:lnTo>
                    <a:lnTo>
                      <a:pt x="35312" y="7634"/>
                    </a:lnTo>
                    <a:lnTo>
                      <a:pt x="35491" y="7557"/>
                    </a:lnTo>
                    <a:lnTo>
                      <a:pt x="35657" y="7467"/>
                    </a:lnTo>
                    <a:lnTo>
                      <a:pt x="35824" y="7378"/>
                    </a:lnTo>
                    <a:lnTo>
                      <a:pt x="35990" y="7275"/>
                    </a:lnTo>
                    <a:lnTo>
                      <a:pt x="36144" y="7160"/>
                    </a:lnTo>
                    <a:lnTo>
                      <a:pt x="36298" y="7044"/>
                    </a:lnTo>
                    <a:lnTo>
                      <a:pt x="36439" y="6916"/>
                    </a:lnTo>
                    <a:lnTo>
                      <a:pt x="36580" y="6788"/>
                    </a:lnTo>
                    <a:lnTo>
                      <a:pt x="36708" y="6647"/>
                    </a:lnTo>
                    <a:lnTo>
                      <a:pt x="36836" y="6507"/>
                    </a:lnTo>
                    <a:lnTo>
                      <a:pt x="36951" y="6353"/>
                    </a:lnTo>
                    <a:lnTo>
                      <a:pt x="37066" y="6199"/>
                    </a:lnTo>
                    <a:lnTo>
                      <a:pt x="37169" y="6033"/>
                    </a:lnTo>
                    <a:lnTo>
                      <a:pt x="37258" y="5866"/>
                    </a:lnTo>
                    <a:lnTo>
                      <a:pt x="37348" y="5700"/>
                    </a:lnTo>
                    <a:lnTo>
                      <a:pt x="37425" y="5520"/>
                    </a:lnTo>
                    <a:lnTo>
                      <a:pt x="37502" y="5341"/>
                    </a:lnTo>
                    <a:lnTo>
                      <a:pt x="37566" y="5162"/>
                    </a:lnTo>
                    <a:lnTo>
                      <a:pt x="37617" y="4970"/>
                    </a:lnTo>
                    <a:lnTo>
                      <a:pt x="37655" y="4777"/>
                    </a:lnTo>
                    <a:lnTo>
                      <a:pt x="37694" y="4585"/>
                    </a:lnTo>
                    <a:lnTo>
                      <a:pt x="37719" y="4380"/>
                    </a:lnTo>
                    <a:lnTo>
                      <a:pt x="37732" y="4188"/>
                    </a:lnTo>
                    <a:lnTo>
                      <a:pt x="37745" y="3983"/>
                    </a:lnTo>
                    <a:lnTo>
                      <a:pt x="37732" y="3778"/>
                    </a:lnTo>
                    <a:lnTo>
                      <a:pt x="37719" y="3574"/>
                    </a:lnTo>
                    <a:lnTo>
                      <a:pt x="37694" y="3369"/>
                    </a:lnTo>
                    <a:lnTo>
                      <a:pt x="37655" y="3177"/>
                    </a:lnTo>
                    <a:lnTo>
                      <a:pt x="37617" y="2984"/>
                    </a:lnTo>
                    <a:lnTo>
                      <a:pt x="37566" y="2792"/>
                    </a:lnTo>
                    <a:lnTo>
                      <a:pt x="37502" y="2613"/>
                    </a:lnTo>
                    <a:lnTo>
                      <a:pt x="37425" y="2434"/>
                    </a:lnTo>
                    <a:lnTo>
                      <a:pt x="37348" y="2254"/>
                    </a:lnTo>
                    <a:lnTo>
                      <a:pt x="37258" y="2088"/>
                    </a:lnTo>
                    <a:lnTo>
                      <a:pt x="37169" y="1921"/>
                    </a:lnTo>
                    <a:lnTo>
                      <a:pt x="37066" y="1755"/>
                    </a:lnTo>
                    <a:lnTo>
                      <a:pt x="36951" y="1601"/>
                    </a:lnTo>
                    <a:lnTo>
                      <a:pt x="36836" y="1447"/>
                    </a:lnTo>
                    <a:lnTo>
                      <a:pt x="36708" y="1307"/>
                    </a:lnTo>
                    <a:lnTo>
                      <a:pt x="36580" y="1166"/>
                    </a:lnTo>
                    <a:lnTo>
                      <a:pt x="36439" y="1038"/>
                    </a:lnTo>
                    <a:lnTo>
                      <a:pt x="36298" y="910"/>
                    </a:lnTo>
                    <a:lnTo>
                      <a:pt x="36144" y="794"/>
                    </a:lnTo>
                    <a:lnTo>
                      <a:pt x="35990" y="679"/>
                    </a:lnTo>
                    <a:lnTo>
                      <a:pt x="35824" y="577"/>
                    </a:lnTo>
                    <a:lnTo>
                      <a:pt x="35657" y="487"/>
                    </a:lnTo>
                    <a:lnTo>
                      <a:pt x="35491" y="397"/>
                    </a:lnTo>
                    <a:lnTo>
                      <a:pt x="35312" y="320"/>
                    </a:lnTo>
                    <a:lnTo>
                      <a:pt x="35132" y="244"/>
                    </a:lnTo>
                    <a:lnTo>
                      <a:pt x="34953" y="179"/>
                    </a:lnTo>
                    <a:lnTo>
                      <a:pt x="34761" y="128"/>
                    </a:lnTo>
                    <a:lnTo>
                      <a:pt x="34569" y="90"/>
                    </a:lnTo>
                    <a:lnTo>
                      <a:pt x="34377" y="51"/>
                    </a:lnTo>
                    <a:lnTo>
                      <a:pt x="34172" y="26"/>
                    </a:lnTo>
                    <a:lnTo>
                      <a:pt x="33967" y="13"/>
                    </a:lnTo>
                    <a:lnTo>
                      <a:pt x="33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3"/>
              <p:cNvSpPr/>
              <p:nvPr/>
            </p:nvSpPr>
            <p:spPr>
              <a:xfrm>
                <a:off x="5896444" y="3921455"/>
                <a:ext cx="1128118" cy="187956"/>
              </a:xfrm>
              <a:custGeom>
                <a:rect b="b" l="l" r="r" t="t"/>
                <a:pathLst>
                  <a:path extrusionOk="0" h="5956" w="35748">
                    <a:moveTo>
                      <a:pt x="2818" y="0"/>
                    </a:moveTo>
                    <a:lnTo>
                      <a:pt x="2664" y="13"/>
                    </a:lnTo>
                    <a:lnTo>
                      <a:pt x="2370" y="64"/>
                    </a:lnTo>
                    <a:lnTo>
                      <a:pt x="2088" y="128"/>
                    </a:lnTo>
                    <a:lnTo>
                      <a:pt x="1819" y="231"/>
                    </a:lnTo>
                    <a:lnTo>
                      <a:pt x="1550" y="359"/>
                    </a:lnTo>
                    <a:lnTo>
                      <a:pt x="1307" y="512"/>
                    </a:lnTo>
                    <a:lnTo>
                      <a:pt x="1076" y="679"/>
                    </a:lnTo>
                    <a:lnTo>
                      <a:pt x="871" y="871"/>
                    </a:lnTo>
                    <a:lnTo>
                      <a:pt x="679" y="1089"/>
                    </a:lnTo>
                    <a:lnTo>
                      <a:pt x="500" y="1319"/>
                    </a:lnTo>
                    <a:lnTo>
                      <a:pt x="359" y="1563"/>
                    </a:lnTo>
                    <a:lnTo>
                      <a:pt x="231" y="1819"/>
                    </a:lnTo>
                    <a:lnTo>
                      <a:pt x="128" y="2088"/>
                    </a:lnTo>
                    <a:lnTo>
                      <a:pt x="52" y="2382"/>
                    </a:lnTo>
                    <a:lnTo>
                      <a:pt x="13" y="2677"/>
                    </a:lnTo>
                    <a:lnTo>
                      <a:pt x="0" y="2831"/>
                    </a:lnTo>
                    <a:lnTo>
                      <a:pt x="0" y="2984"/>
                    </a:lnTo>
                    <a:lnTo>
                      <a:pt x="0" y="3138"/>
                    </a:lnTo>
                    <a:lnTo>
                      <a:pt x="13" y="3279"/>
                    </a:lnTo>
                    <a:lnTo>
                      <a:pt x="52" y="3586"/>
                    </a:lnTo>
                    <a:lnTo>
                      <a:pt x="128" y="3868"/>
                    </a:lnTo>
                    <a:lnTo>
                      <a:pt x="231" y="4137"/>
                    </a:lnTo>
                    <a:lnTo>
                      <a:pt x="359" y="4406"/>
                    </a:lnTo>
                    <a:lnTo>
                      <a:pt x="500" y="4649"/>
                    </a:lnTo>
                    <a:lnTo>
                      <a:pt x="679" y="4880"/>
                    </a:lnTo>
                    <a:lnTo>
                      <a:pt x="871" y="5085"/>
                    </a:lnTo>
                    <a:lnTo>
                      <a:pt x="1076" y="5277"/>
                    </a:lnTo>
                    <a:lnTo>
                      <a:pt x="1307" y="5456"/>
                    </a:lnTo>
                    <a:lnTo>
                      <a:pt x="1550" y="5597"/>
                    </a:lnTo>
                    <a:lnTo>
                      <a:pt x="1819" y="5725"/>
                    </a:lnTo>
                    <a:lnTo>
                      <a:pt x="2088" y="5828"/>
                    </a:lnTo>
                    <a:lnTo>
                      <a:pt x="2370" y="5905"/>
                    </a:lnTo>
                    <a:lnTo>
                      <a:pt x="2664" y="5943"/>
                    </a:lnTo>
                    <a:lnTo>
                      <a:pt x="2818" y="5956"/>
                    </a:lnTo>
                    <a:lnTo>
                      <a:pt x="32917" y="5956"/>
                    </a:lnTo>
                    <a:lnTo>
                      <a:pt x="33070" y="5943"/>
                    </a:lnTo>
                    <a:lnTo>
                      <a:pt x="33365" y="5905"/>
                    </a:lnTo>
                    <a:lnTo>
                      <a:pt x="33659" y="5828"/>
                    </a:lnTo>
                    <a:lnTo>
                      <a:pt x="33928" y="5725"/>
                    </a:lnTo>
                    <a:lnTo>
                      <a:pt x="34184" y="5597"/>
                    </a:lnTo>
                    <a:lnTo>
                      <a:pt x="34428" y="5456"/>
                    </a:lnTo>
                    <a:lnTo>
                      <a:pt x="34658" y="5277"/>
                    </a:lnTo>
                    <a:lnTo>
                      <a:pt x="34876" y="5085"/>
                    </a:lnTo>
                    <a:lnTo>
                      <a:pt x="35068" y="4880"/>
                    </a:lnTo>
                    <a:lnTo>
                      <a:pt x="35235" y="4649"/>
                    </a:lnTo>
                    <a:lnTo>
                      <a:pt x="35388" y="4406"/>
                    </a:lnTo>
                    <a:lnTo>
                      <a:pt x="35517" y="4137"/>
                    </a:lnTo>
                    <a:lnTo>
                      <a:pt x="35619" y="3868"/>
                    </a:lnTo>
                    <a:lnTo>
                      <a:pt x="35683" y="3586"/>
                    </a:lnTo>
                    <a:lnTo>
                      <a:pt x="35734" y="3279"/>
                    </a:lnTo>
                    <a:lnTo>
                      <a:pt x="35747" y="3138"/>
                    </a:lnTo>
                    <a:lnTo>
                      <a:pt x="35747" y="2984"/>
                    </a:lnTo>
                    <a:lnTo>
                      <a:pt x="35747" y="2831"/>
                    </a:lnTo>
                    <a:lnTo>
                      <a:pt x="35734" y="2677"/>
                    </a:lnTo>
                    <a:lnTo>
                      <a:pt x="35683" y="2382"/>
                    </a:lnTo>
                    <a:lnTo>
                      <a:pt x="35619" y="2088"/>
                    </a:lnTo>
                    <a:lnTo>
                      <a:pt x="35517" y="1819"/>
                    </a:lnTo>
                    <a:lnTo>
                      <a:pt x="35388" y="1563"/>
                    </a:lnTo>
                    <a:lnTo>
                      <a:pt x="35235" y="1319"/>
                    </a:lnTo>
                    <a:lnTo>
                      <a:pt x="35068" y="1089"/>
                    </a:lnTo>
                    <a:lnTo>
                      <a:pt x="34876" y="871"/>
                    </a:lnTo>
                    <a:lnTo>
                      <a:pt x="34658" y="679"/>
                    </a:lnTo>
                    <a:lnTo>
                      <a:pt x="34428" y="512"/>
                    </a:lnTo>
                    <a:lnTo>
                      <a:pt x="34184" y="359"/>
                    </a:lnTo>
                    <a:lnTo>
                      <a:pt x="33928" y="231"/>
                    </a:lnTo>
                    <a:lnTo>
                      <a:pt x="33659" y="128"/>
                    </a:lnTo>
                    <a:lnTo>
                      <a:pt x="33365" y="64"/>
                    </a:lnTo>
                    <a:lnTo>
                      <a:pt x="33070" y="13"/>
                    </a:lnTo>
                    <a:lnTo>
                      <a:pt x="329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3"/>
              <p:cNvSpPr/>
              <p:nvPr/>
            </p:nvSpPr>
            <p:spPr>
              <a:xfrm>
                <a:off x="5693528" y="2429189"/>
                <a:ext cx="1535935" cy="1155194"/>
              </a:xfrm>
              <a:custGeom>
                <a:rect b="b" l="l" r="r" t="t"/>
                <a:pathLst>
                  <a:path extrusionOk="0" h="36606" w="48671">
                    <a:moveTo>
                      <a:pt x="18162" y="0"/>
                    </a:moveTo>
                    <a:lnTo>
                      <a:pt x="17881" y="13"/>
                    </a:lnTo>
                    <a:lnTo>
                      <a:pt x="17599" y="39"/>
                    </a:lnTo>
                    <a:lnTo>
                      <a:pt x="17330" y="77"/>
                    </a:lnTo>
                    <a:lnTo>
                      <a:pt x="17048" y="116"/>
                    </a:lnTo>
                    <a:lnTo>
                      <a:pt x="16779" y="167"/>
                    </a:lnTo>
                    <a:lnTo>
                      <a:pt x="16510" y="218"/>
                    </a:lnTo>
                    <a:lnTo>
                      <a:pt x="16241" y="282"/>
                    </a:lnTo>
                    <a:lnTo>
                      <a:pt x="15985" y="359"/>
                    </a:lnTo>
                    <a:lnTo>
                      <a:pt x="15729" y="449"/>
                    </a:lnTo>
                    <a:lnTo>
                      <a:pt x="15473" y="538"/>
                    </a:lnTo>
                    <a:lnTo>
                      <a:pt x="15217" y="628"/>
                    </a:lnTo>
                    <a:lnTo>
                      <a:pt x="14973" y="743"/>
                    </a:lnTo>
                    <a:lnTo>
                      <a:pt x="14730" y="846"/>
                    </a:lnTo>
                    <a:lnTo>
                      <a:pt x="14486" y="974"/>
                    </a:lnTo>
                    <a:lnTo>
                      <a:pt x="14256" y="1102"/>
                    </a:lnTo>
                    <a:lnTo>
                      <a:pt x="14025" y="1230"/>
                    </a:lnTo>
                    <a:lnTo>
                      <a:pt x="13795" y="1371"/>
                    </a:lnTo>
                    <a:lnTo>
                      <a:pt x="13577" y="1525"/>
                    </a:lnTo>
                    <a:lnTo>
                      <a:pt x="13359" y="1678"/>
                    </a:lnTo>
                    <a:lnTo>
                      <a:pt x="13154" y="1845"/>
                    </a:lnTo>
                    <a:lnTo>
                      <a:pt x="12950" y="2011"/>
                    </a:lnTo>
                    <a:lnTo>
                      <a:pt x="12745" y="2178"/>
                    </a:lnTo>
                    <a:lnTo>
                      <a:pt x="12552" y="2357"/>
                    </a:lnTo>
                    <a:lnTo>
                      <a:pt x="12360" y="2549"/>
                    </a:lnTo>
                    <a:lnTo>
                      <a:pt x="12181" y="2741"/>
                    </a:lnTo>
                    <a:lnTo>
                      <a:pt x="12002" y="2933"/>
                    </a:lnTo>
                    <a:lnTo>
                      <a:pt x="11835" y="3138"/>
                    </a:lnTo>
                    <a:lnTo>
                      <a:pt x="11669" y="3343"/>
                    </a:lnTo>
                    <a:lnTo>
                      <a:pt x="11502" y="3561"/>
                    </a:lnTo>
                    <a:lnTo>
                      <a:pt x="11361" y="3779"/>
                    </a:lnTo>
                    <a:lnTo>
                      <a:pt x="11208" y="3996"/>
                    </a:lnTo>
                    <a:lnTo>
                      <a:pt x="10990" y="3971"/>
                    </a:lnTo>
                    <a:lnTo>
                      <a:pt x="10772" y="3945"/>
                    </a:lnTo>
                    <a:lnTo>
                      <a:pt x="10542" y="3932"/>
                    </a:lnTo>
                    <a:lnTo>
                      <a:pt x="10311" y="3920"/>
                    </a:lnTo>
                    <a:lnTo>
                      <a:pt x="10017" y="3932"/>
                    </a:lnTo>
                    <a:lnTo>
                      <a:pt x="9722" y="3958"/>
                    </a:lnTo>
                    <a:lnTo>
                      <a:pt x="9427" y="3984"/>
                    </a:lnTo>
                    <a:lnTo>
                      <a:pt x="9146" y="4035"/>
                    </a:lnTo>
                    <a:lnTo>
                      <a:pt x="8864" y="4099"/>
                    </a:lnTo>
                    <a:lnTo>
                      <a:pt x="8582" y="4189"/>
                    </a:lnTo>
                    <a:lnTo>
                      <a:pt x="8313" y="4278"/>
                    </a:lnTo>
                    <a:lnTo>
                      <a:pt x="8057" y="4381"/>
                    </a:lnTo>
                    <a:lnTo>
                      <a:pt x="7801" y="4496"/>
                    </a:lnTo>
                    <a:lnTo>
                      <a:pt x="7545" y="4624"/>
                    </a:lnTo>
                    <a:lnTo>
                      <a:pt x="7301" y="4765"/>
                    </a:lnTo>
                    <a:lnTo>
                      <a:pt x="7071" y="4919"/>
                    </a:lnTo>
                    <a:lnTo>
                      <a:pt x="6840" y="5072"/>
                    </a:lnTo>
                    <a:lnTo>
                      <a:pt x="6622" y="5252"/>
                    </a:lnTo>
                    <a:lnTo>
                      <a:pt x="6405" y="5431"/>
                    </a:lnTo>
                    <a:lnTo>
                      <a:pt x="6213" y="5623"/>
                    </a:lnTo>
                    <a:lnTo>
                      <a:pt x="6008" y="5828"/>
                    </a:lnTo>
                    <a:lnTo>
                      <a:pt x="5828" y="6033"/>
                    </a:lnTo>
                    <a:lnTo>
                      <a:pt x="5662" y="6251"/>
                    </a:lnTo>
                    <a:lnTo>
                      <a:pt x="5495" y="6481"/>
                    </a:lnTo>
                    <a:lnTo>
                      <a:pt x="5342" y="6725"/>
                    </a:lnTo>
                    <a:lnTo>
                      <a:pt x="5201" y="6968"/>
                    </a:lnTo>
                    <a:lnTo>
                      <a:pt x="5073" y="7211"/>
                    </a:lnTo>
                    <a:lnTo>
                      <a:pt x="4957" y="7467"/>
                    </a:lnTo>
                    <a:lnTo>
                      <a:pt x="4855" y="7736"/>
                    </a:lnTo>
                    <a:lnTo>
                      <a:pt x="4765" y="8005"/>
                    </a:lnTo>
                    <a:lnTo>
                      <a:pt x="4688" y="8287"/>
                    </a:lnTo>
                    <a:lnTo>
                      <a:pt x="4624" y="8556"/>
                    </a:lnTo>
                    <a:lnTo>
                      <a:pt x="4573" y="8851"/>
                    </a:lnTo>
                    <a:lnTo>
                      <a:pt x="4535" y="9145"/>
                    </a:lnTo>
                    <a:lnTo>
                      <a:pt x="4509" y="9440"/>
                    </a:lnTo>
                    <a:lnTo>
                      <a:pt x="4509" y="9734"/>
                    </a:lnTo>
                    <a:lnTo>
                      <a:pt x="4509" y="9978"/>
                    </a:lnTo>
                    <a:lnTo>
                      <a:pt x="4535" y="10234"/>
                    </a:lnTo>
                    <a:lnTo>
                      <a:pt x="4560" y="10477"/>
                    </a:lnTo>
                    <a:lnTo>
                      <a:pt x="4599" y="10721"/>
                    </a:lnTo>
                    <a:lnTo>
                      <a:pt x="4343" y="10849"/>
                    </a:lnTo>
                    <a:lnTo>
                      <a:pt x="4086" y="11002"/>
                    </a:lnTo>
                    <a:lnTo>
                      <a:pt x="3856" y="11156"/>
                    </a:lnTo>
                    <a:lnTo>
                      <a:pt x="3613" y="11323"/>
                    </a:lnTo>
                    <a:lnTo>
                      <a:pt x="3382" y="11489"/>
                    </a:lnTo>
                    <a:lnTo>
                      <a:pt x="3152" y="11668"/>
                    </a:lnTo>
                    <a:lnTo>
                      <a:pt x="2934" y="11848"/>
                    </a:lnTo>
                    <a:lnTo>
                      <a:pt x="2729" y="12040"/>
                    </a:lnTo>
                    <a:lnTo>
                      <a:pt x="2524" y="12245"/>
                    </a:lnTo>
                    <a:lnTo>
                      <a:pt x="2319" y="12450"/>
                    </a:lnTo>
                    <a:lnTo>
                      <a:pt x="2127" y="12655"/>
                    </a:lnTo>
                    <a:lnTo>
                      <a:pt x="1935" y="12872"/>
                    </a:lnTo>
                    <a:lnTo>
                      <a:pt x="1768" y="13103"/>
                    </a:lnTo>
                    <a:lnTo>
                      <a:pt x="1589" y="13333"/>
                    </a:lnTo>
                    <a:lnTo>
                      <a:pt x="1422" y="13564"/>
                    </a:lnTo>
                    <a:lnTo>
                      <a:pt x="1269" y="13807"/>
                    </a:lnTo>
                    <a:lnTo>
                      <a:pt x="1128" y="14063"/>
                    </a:lnTo>
                    <a:lnTo>
                      <a:pt x="987" y="14307"/>
                    </a:lnTo>
                    <a:lnTo>
                      <a:pt x="859" y="14576"/>
                    </a:lnTo>
                    <a:lnTo>
                      <a:pt x="731" y="14832"/>
                    </a:lnTo>
                    <a:lnTo>
                      <a:pt x="616" y="15101"/>
                    </a:lnTo>
                    <a:lnTo>
                      <a:pt x="513" y="15370"/>
                    </a:lnTo>
                    <a:lnTo>
                      <a:pt x="423" y="15652"/>
                    </a:lnTo>
                    <a:lnTo>
                      <a:pt x="334" y="15933"/>
                    </a:lnTo>
                    <a:lnTo>
                      <a:pt x="257" y="16215"/>
                    </a:lnTo>
                    <a:lnTo>
                      <a:pt x="193" y="16497"/>
                    </a:lnTo>
                    <a:lnTo>
                      <a:pt x="129" y="16792"/>
                    </a:lnTo>
                    <a:lnTo>
                      <a:pt x="90" y="17086"/>
                    </a:lnTo>
                    <a:lnTo>
                      <a:pt x="52" y="17394"/>
                    </a:lnTo>
                    <a:lnTo>
                      <a:pt x="26" y="17688"/>
                    </a:lnTo>
                    <a:lnTo>
                      <a:pt x="1" y="17996"/>
                    </a:lnTo>
                    <a:lnTo>
                      <a:pt x="1" y="18303"/>
                    </a:lnTo>
                    <a:lnTo>
                      <a:pt x="1" y="18610"/>
                    </a:lnTo>
                    <a:lnTo>
                      <a:pt x="26" y="18918"/>
                    </a:lnTo>
                    <a:lnTo>
                      <a:pt x="52" y="19225"/>
                    </a:lnTo>
                    <a:lnTo>
                      <a:pt x="90" y="19520"/>
                    </a:lnTo>
                    <a:lnTo>
                      <a:pt x="129" y="19814"/>
                    </a:lnTo>
                    <a:lnTo>
                      <a:pt x="193" y="20109"/>
                    </a:lnTo>
                    <a:lnTo>
                      <a:pt x="257" y="20391"/>
                    </a:lnTo>
                    <a:lnTo>
                      <a:pt x="334" y="20685"/>
                    </a:lnTo>
                    <a:lnTo>
                      <a:pt x="423" y="20967"/>
                    </a:lnTo>
                    <a:lnTo>
                      <a:pt x="513" y="21236"/>
                    </a:lnTo>
                    <a:lnTo>
                      <a:pt x="616" y="21505"/>
                    </a:lnTo>
                    <a:lnTo>
                      <a:pt x="731" y="21774"/>
                    </a:lnTo>
                    <a:lnTo>
                      <a:pt x="859" y="22043"/>
                    </a:lnTo>
                    <a:lnTo>
                      <a:pt x="987" y="22299"/>
                    </a:lnTo>
                    <a:lnTo>
                      <a:pt x="1128" y="22555"/>
                    </a:lnTo>
                    <a:lnTo>
                      <a:pt x="1269" y="22798"/>
                    </a:lnTo>
                    <a:lnTo>
                      <a:pt x="1422" y="23042"/>
                    </a:lnTo>
                    <a:lnTo>
                      <a:pt x="1589" y="23272"/>
                    </a:lnTo>
                    <a:lnTo>
                      <a:pt x="1768" y="23503"/>
                    </a:lnTo>
                    <a:lnTo>
                      <a:pt x="1935" y="23733"/>
                    </a:lnTo>
                    <a:lnTo>
                      <a:pt x="2127" y="23951"/>
                    </a:lnTo>
                    <a:lnTo>
                      <a:pt x="2319" y="24156"/>
                    </a:lnTo>
                    <a:lnTo>
                      <a:pt x="2524" y="24374"/>
                    </a:lnTo>
                    <a:lnTo>
                      <a:pt x="2729" y="24566"/>
                    </a:lnTo>
                    <a:lnTo>
                      <a:pt x="2934" y="24758"/>
                    </a:lnTo>
                    <a:lnTo>
                      <a:pt x="3152" y="24937"/>
                    </a:lnTo>
                    <a:lnTo>
                      <a:pt x="3382" y="25117"/>
                    </a:lnTo>
                    <a:lnTo>
                      <a:pt x="3613" y="25296"/>
                    </a:lnTo>
                    <a:lnTo>
                      <a:pt x="3856" y="25450"/>
                    </a:lnTo>
                    <a:lnTo>
                      <a:pt x="4086" y="25603"/>
                    </a:lnTo>
                    <a:lnTo>
                      <a:pt x="4343" y="25757"/>
                    </a:lnTo>
                    <a:lnTo>
                      <a:pt x="4599" y="25898"/>
                    </a:lnTo>
                    <a:lnTo>
                      <a:pt x="4560" y="26141"/>
                    </a:lnTo>
                    <a:lnTo>
                      <a:pt x="4535" y="26385"/>
                    </a:lnTo>
                    <a:lnTo>
                      <a:pt x="4509" y="26628"/>
                    </a:lnTo>
                    <a:lnTo>
                      <a:pt x="4509" y="26871"/>
                    </a:lnTo>
                    <a:lnTo>
                      <a:pt x="4509" y="27179"/>
                    </a:lnTo>
                    <a:lnTo>
                      <a:pt x="4535" y="27473"/>
                    </a:lnTo>
                    <a:lnTo>
                      <a:pt x="4573" y="27768"/>
                    </a:lnTo>
                    <a:lnTo>
                      <a:pt x="4624" y="28050"/>
                    </a:lnTo>
                    <a:lnTo>
                      <a:pt x="4688" y="28331"/>
                    </a:lnTo>
                    <a:lnTo>
                      <a:pt x="4765" y="28600"/>
                    </a:lnTo>
                    <a:lnTo>
                      <a:pt x="4855" y="28869"/>
                    </a:lnTo>
                    <a:lnTo>
                      <a:pt x="4957" y="29138"/>
                    </a:lnTo>
                    <a:lnTo>
                      <a:pt x="5073" y="29395"/>
                    </a:lnTo>
                    <a:lnTo>
                      <a:pt x="5201" y="29651"/>
                    </a:lnTo>
                    <a:lnTo>
                      <a:pt x="5342" y="29894"/>
                    </a:lnTo>
                    <a:lnTo>
                      <a:pt x="5495" y="30125"/>
                    </a:lnTo>
                    <a:lnTo>
                      <a:pt x="5662" y="30355"/>
                    </a:lnTo>
                    <a:lnTo>
                      <a:pt x="5828" y="30573"/>
                    </a:lnTo>
                    <a:lnTo>
                      <a:pt x="6008" y="30791"/>
                    </a:lnTo>
                    <a:lnTo>
                      <a:pt x="6213" y="30983"/>
                    </a:lnTo>
                    <a:lnTo>
                      <a:pt x="6405" y="31175"/>
                    </a:lnTo>
                    <a:lnTo>
                      <a:pt x="6622" y="31367"/>
                    </a:lnTo>
                    <a:lnTo>
                      <a:pt x="6840" y="31533"/>
                    </a:lnTo>
                    <a:lnTo>
                      <a:pt x="7071" y="31700"/>
                    </a:lnTo>
                    <a:lnTo>
                      <a:pt x="7301" y="31841"/>
                    </a:lnTo>
                    <a:lnTo>
                      <a:pt x="7545" y="31982"/>
                    </a:lnTo>
                    <a:lnTo>
                      <a:pt x="7801" y="32110"/>
                    </a:lnTo>
                    <a:lnTo>
                      <a:pt x="8057" y="32238"/>
                    </a:lnTo>
                    <a:lnTo>
                      <a:pt x="8313" y="32340"/>
                    </a:lnTo>
                    <a:lnTo>
                      <a:pt x="8582" y="32430"/>
                    </a:lnTo>
                    <a:lnTo>
                      <a:pt x="8864" y="32507"/>
                    </a:lnTo>
                    <a:lnTo>
                      <a:pt x="9146" y="32571"/>
                    </a:lnTo>
                    <a:lnTo>
                      <a:pt x="9427" y="32622"/>
                    </a:lnTo>
                    <a:lnTo>
                      <a:pt x="9722" y="32661"/>
                    </a:lnTo>
                    <a:lnTo>
                      <a:pt x="10017" y="32686"/>
                    </a:lnTo>
                    <a:lnTo>
                      <a:pt x="10542" y="32686"/>
                    </a:lnTo>
                    <a:lnTo>
                      <a:pt x="10772" y="32673"/>
                    </a:lnTo>
                    <a:lnTo>
                      <a:pt x="10990" y="32648"/>
                    </a:lnTo>
                    <a:lnTo>
                      <a:pt x="11208" y="32609"/>
                    </a:lnTo>
                    <a:lnTo>
                      <a:pt x="11361" y="32840"/>
                    </a:lnTo>
                    <a:lnTo>
                      <a:pt x="11502" y="33058"/>
                    </a:lnTo>
                    <a:lnTo>
                      <a:pt x="11669" y="33263"/>
                    </a:lnTo>
                    <a:lnTo>
                      <a:pt x="11835" y="33467"/>
                    </a:lnTo>
                    <a:lnTo>
                      <a:pt x="12002" y="33672"/>
                    </a:lnTo>
                    <a:lnTo>
                      <a:pt x="12181" y="33877"/>
                    </a:lnTo>
                    <a:lnTo>
                      <a:pt x="12360" y="34069"/>
                    </a:lnTo>
                    <a:lnTo>
                      <a:pt x="12552" y="34249"/>
                    </a:lnTo>
                    <a:lnTo>
                      <a:pt x="12745" y="34428"/>
                    </a:lnTo>
                    <a:lnTo>
                      <a:pt x="12950" y="34607"/>
                    </a:lnTo>
                    <a:lnTo>
                      <a:pt x="13154" y="34774"/>
                    </a:lnTo>
                    <a:lnTo>
                      <a:pt x="13359" y="34928"/>
                    </a:lnTo>
                    <a:lnTo>
                      <a:pt x="13577" y="35081"/>
                    </a:lnTo>
                    <a:lnTo>
                      <a:pt x="13795" y="35235"/>
                    </a:lnTo>
                    <a:lnTo>
                      <a:pt x="14025" y="35376"/>
                    </a:lnTo>
                    <a:lnTo>
                      <a:pt x="14256" y="35517"/>
                    </a:lnTo>
                    <a:lnTo>
                      <a:pt x="14486" y="35645"/>
                    </a:lnTo>
                    <a:lnTo>
                      <a:pt x="14730" y="35760"/>
                    </a:lnTo>
                    <a:lnTo>
                      <a:pt x="14973" y="35875"/>
                    </a:lnTo>
                    <a:lnTo>
                      <a:pt x="15217" y="35978"/>
                    </a:lnTo>
                    <a:lnTo>
                      <a:pt x="15473" y="36080"/>
                    </a:lnTo>
                    <a:lnTo>
                      <a:pt x="15729" y="36170"/>
                    </a:lnTo>
                    <a:lnTo>
                      <a:pt x="15985" y="36247"/>
                    </a:lnTo>
                    <a:lnTo>
                      <a:pt x="16241" y="36324"/>
                    </a:lnTo>
                    <a:lnTo>
                      <a:pt x="16510" y="36388"/>
                    </a:lnTo>
                    <a:lnTo>
                      <a:pt x="16779" y="36452"/>
                    </a:lnTo>
                    <a:lnTo>
                      <a:pt x="17048" y="36503"/>
                    </a:lnTo>
                    <a:lnTo>
                      <a:pt x="17330" y="36541"/>
                    </a:lnTo>
                    <a:lnTo>
                      <a:pt x="17599" y="36567"/>
                    </a:lnTo>
                    <a:lnTo>
                      <a:pt x="17881" y="36593"/>
                    </a:lnTo>
                    <a:lnTo>
                      <a:pt x="18162" y="36605"/>
                    </a:lnTo>
                    <a:lnTo>
                      <a:pt x="18790" y="36605"/>
                    </a:lnTo>
                    <a:lnTo>
                      <a:pt x="19123" y="36580"/>
                    </a:lnTo>
                    <a:lnTo>
                      <a:pt x="19456" y="36554"/>
                    </a:lnTo>
                    <a:lnTo>
                      <a:pt x="19789" y="36503"/>
                    </a:lnTo>
                    <a:lnTo>
                      <a:pt x="20109" y="36452"/>
                    </a:lnTo>
                    <a:lnTo>
                      <a:pt x="20429" y="36375"/>
                    </a:lnTo>
                    <a:lnTo>
                      <a:pt x="20750" y="36298"/>
                    </a:lnTo>
                    <a:lnTo>
                      <a:pt x="21057" y="36208"/>
                    </a:lnTo>
                    <a:lnTo>
                      <a:pt x="21364" y="36106"/>
                    </a:lnTo>
                    <a:lnTo>
                      <a:pt x="21659" y="35991"/>
                    </a:lnTo>
                    <a:lnTo>
                      <a:pt x="21953" y="35863"/>
                    </a:lnTo>
                    <a:lnTo>
                      <a:pt x="22248" y="35722"/>
                    </a:lnTo>
                    <a:lnTo>
                      <a:pt x="22530" y="35581"/>
                    </a:lnTo>
                    <a:lnTo>
                      <a:pt x="22812" y="35427"/>
                    </a:lnTo>
                    <a:lnTo>
                      <a:pt x="23081" y="35248"/>
                    </a:lnTo>
                    <a:lnTo>
                      <a:pt x="23337" y="35081"/>
                    </a:lnTo>
                    <a:lnTo>
                      <a:pt x="23593" y="34889"/>
                    </a:lnTo>
                    <a:lnTo>
                      <a:pt x="23849" y="34697"/>
                    </a:lnTo>
                    <a:lnTo>
                      <a:pt x="24080" y="34492"/>
                    </a:lnTo>
                    <a:lnTo>
                      <a:pt x="24323" y="34274"/>
                    </a:lnTo>
                    <a:lnTo>
                      <a:pt x="24541" y="34057"/>
                    </a:lnTo>
                    <a:lnTo>
                      <a:pt x="24758" y="33826"/>
                    </a:lnTo>
                    <a:lnTo>
                      <a:pt x="24976" y="33596"/>
                    </a:lnTo>
                    <a:lnTo>
                      <a:pt x="25168" y="33352"/>
                    </a:lnTo>
                    <a:lnTo>
                      <a:pt x="25360" y="33096"/>
                    </a:lnTo>
                    <a:lnTo>
                      <a:pt x="25540" y="32840"/>
                    </a:lnTo>
                    <a:lnTo>
                      <a:pt x="25719" y="32571"/>
                    </a:lnTo>
                    <a:lnTo>
                      <a:pt x="25885" y="32302"/>
                    </a:lnTo>
                    <a:lnTo>
                      <a:pt x="26039" y="32020"/>
                    </a:lnTo>
                    <a:lnTo>
                      <a:pt x="26180" y="31738"/>
                    </a:lnTo>
                    <a:lnTo>
                      <a:pt x="26308" y="31444"/>
                    </a:lnTo>
                    <a:lnTo>
                      <a:pt x="26436" y="31149"/>
                    </a:lnTo>
                    <a:lnTo>
                      <a:pt x="26628" y="31316"/>
                    </a:lnTo>
                    <a:lnTo>
                      <a:pt x="26833" y="31482"/>
                    </a:lnTo>
                    <a:lnTo>
                      <a:pt x="27051" y="31649"/>
                    </a:lnTo>
                    <a:lnTo>
                      <a:pt x="27269" y="31790"/>
                    </a:lnTo>
                    <a:lnTo>
                      <a:pt x="27499" y="31931"/>
                    </a:lnTo>
                    <a:lnTo>
                      <a:pt x="27730" y="32059"/>
                    </a:lnTo>
                    <a:lnTo>
                      <a:pt x="27973" y="32174"/>
                    </a:lnTo>
                    <a:lnTo>
                      <a:pt x="28216" y="32276"/>
                    </a:lnTo>
                    <a:lnTo>
                      <a:pt x="28473" y="32366"/>
                    </a:lnTo>
                    <a:lnTo>
                      <a:pt x="28729" y="32456"/>
                    </a:lnTo>
                    <a:lnTo>
                      <a:pt x="28985" y="32520"/>
                    </a:lnTo>
                    <a:lnTo>
                      <a:pt x="29254" y="32584"/>
                    </a:lnTo>
                    <a:lnTo>
                      <a:pt x="29523" y="32622"/>
                    </a:lnTo>
                    <a:lnTo>
                      <a:pt x="29805" y="32661"/>
                    </a:lnTo>
                    <a:lnTo>
                      <a:pt x="30086" y="32686"/>
                    </a:lnTo>
                    <a:lnTo>
                      <a:pt x="30368" y="32686"/>
                    </a:lnTo>
                    <a:lnTo>
                      <a:pt x="30688" y="32673"/>
                    </a:lnTo>
                    <a:lnTo>
                      <a:pt x="31009" y="32648"/>
                    </a:lnTo>
                    <a:lnTo>
                      <a:pt x="31329" y="32609"/>
                    </a:lnTo>
                    <a:lnTo>
                      <a:pt x="31636" y="32545"/>
                    </a:lnTo>
                    <a:lnTo>
                      <a:pt x="31931" y="32468"/>
                    </a:lnTo>
                    <a:lnTo>
                      <a:pt x="32238" y="32379"/>
                    </a:lnTo>
                    <a:lnTo>
                      <a:pt x="32520" y="32276"/>
                    </a:lnTo>
                    <a:lnTo>
                      <a:pt x="32802" y="32148"/>
                    </a:lnTo>
                    <a:lnTo>
                      <a:pt x="33083" y="32020"/>
                    </a:lnTo>
                    <a:lnTo>
                      <a:pt x="33340" y="31866"/>
                    </a:lnTo>
                    <a:lnTo>
                      <a:pt x="33596" y="31700"/>
                    </a:lnTo>
                    <a:lnTo>
                      <a:pt x="33852" y="31521"/>
                    </a:lnTo>
                    <a:lnTo>
                      <a:pt x="34082" y="31341"/>
                    </a:lnTo>
                    <a:lnTo>
                      <a:pt x="34313" y="31136"/>
                    </a:lnTo>
                    <a:lnTo>
                      <a:pt x="34531" y="30919"/>
                    </a:lnTo>
                    <a:lnTo>
                      <a:pt x="34736" y="30701"/>
                    </a:lnTo>
                    <a:lnTo>
                      <a:pt x="34915" y="30867"/>
                    </a:lnTo>
                    <a:lnTo>
                      <a:pt x="35107" y="31021"/>
                    </a:lnTo>
                    <a:lnTo>
                      <a:pt x="35299" y="31162"/>
                    </a:lnTo>
                    <a:lnTo>
                      <a:pt x="35504" y="31303"/>
                    </a:lnTo>
                    <a:lnTo>
                      <a:pt x="35709" y="31431"/>
                    </a:lnTo>
                    <a:lnTo>
                      <a:pt x="35927" y="31546"/>
                    </a:lnTo>
                    <a:lnTo>
                      <a:pt x="36145" y="31662"/>
                    </a:lnTo>
                    <a:lnTo>
                      <a:pt x="36375" y="31764"/>
                    </a:lnTo>
                    <a:lnTo>
                      <a:pt x="36606" y="31854"/>
                    </a:lnTo>
                    <a:lnTo>
                      <a:pt x="36836" y="31931"/>
                    </a:lnTo>
                    <a:lnTo>
                      <a:pt x="37080" y="31995"/>
                    </a:lnTo>
                    <a:lnTo>
                      <a:pt x="37336" y="32046"/>
                    </a:lnTo>
                    <a:lnTo>
                      <a:pt x="37579" y="32097"/>
                    </a:lnTo>
                    <a:lnTo>
                      <a:pt x="37835" y="32123"/>
                    </a:lnTo>
                    <a:lnTo>
                      <a:pt x="38091" y="32135"/>
                    </a:lnTo>
                    <a:lnTo>
                      <a:pt x="38360" y="32148"/>
                    </a:lnTo>
                    <a:lnTo>
                      <a:pt x="38629" y="32135"/>
                    </a:lnTo>
                    <a:lnTo>
                      <a:pt x="38898" y="32123"/>
                    </a:lnTo>
                    <a:lnTo>
                      <a:pt x="39154" y="32084"/>
                    </a:lnTo>
                    <a:lnTo>
                      <a:pt x="39423" y="32046"/>
                    </a:lnTo>
                    <a:lnTo>
                      <a:pt x="39667" y="31982"/>
                    </a:lnTo>
                    <a:lnTo>
                      <a:pt x="39923" y="31905"/>
                    </a:lnTo>
                    <a:lnTo>
                      <a:pt x="40166" y="31828"/>
                    </a:lnTo>
                    <a:lnTo>
                      <a:pt x="40410" y="31738"/>
                    </a:lnTo>
                    <a:lnTo>
                      <a:pt x="40640" y="31623"/>
                    </a:lnTo>
                    <a:lnTo>
                      <a:pt x="40871" y="31508"/>
                    </a:lnTo>
                    <a:lnTo>
                      <a:pt x="41088" y="31380"/>
                    </a:lnTo>
                    <a:lnTo>
                      <a:pt x="41306" y="31252"/>
                    </a:lnTo>
                    <a:lnTo>
                      <a:pt x="41511" y="31098"/>
                    </a:lnTo>
                    <a:lnTo>
                      <a:pt x="41703" y="30944"/>
                    </a:lnTo>
                    <a:lnTo>
                      <a:pt x="41895" y="30778"/>
                    </a:lnTo>
                    <a:lnTo>
                      <a:pt x="42087" y="30598"/>
                    </a:lnTo>
                    <a:lnTo>
                      <a:pt x="42254" y="30419"/>
                    </a:lnTo>
                    <a:lnTo>
                      <a:pt x="42420" y="30227"/>
                    </a:lnTo>
                    <a:lnTo>
                      <a:pt x="42574" y="30035"/>
                    </a:lnTo>
                    <a:lnTo>
                      <a:pt x="42728" y="29830"/>
                    </a:lnTo>
                    <a:lnTo>
                      <a:pt x="42869" y="29612"/>
                    </a:lnTo>
                    <a:lnTo>
                      <a:pt x="42984" y="29395"/>
                    </a:lnTo>
                    <a:lnTo>
                      <a:pt x="43112" y="29164"/>
                    </a:lnTo>
                    <a:lnTo>
                      <a:pt x="43214" y="28933"/>
                    </a:lnTo>
                    <a:lnTo>
                      <a:pt x="43304" y="28690"/>
                    </a:lnTo>
                    <a:lnTo>
                      <a:pt x="43394" y="28447"/>
                    </a:lnTo>
                    <a:lnTo>
                      <a:pt x="43458" y="28191"/>
                    </a:lnTo>
                    <a:lnTo>
                      <a:pt x="43522" y="27934"/>
                    </a:lnTo>
                    <a:lnTo>
                      <a:pt x="43560" y="27678"/>
                    </a:lnTo>
                    <a:lnTo>
                      <a:pt x="43599" y="27422"/>
                    </a:lnTo>
                    <a:lnTo>
                      <a:pt x="43624" y="27153"/>
                    </a:lnTo>
                    <a:lnTo>
                      <a:pt x="43624" y="26871"/>
                    </a:lnTo>
                    <a:lnTo>
                      <a:pt x="43624" y="26692"/>
                    </a:lnTo>
                    <a:lnTo>
                      <a:pt x="43612" y="26500"/>
                    </a:lnTo>
                    <a:lnTo>
                      <a:pt x="43573" y="26141"/>
                    </a:lnTo>
                    <a:lnTo>
                      <a:pt x="43842" y="26013"/>
                    </a:lnTo>
                    <a:lnTo>
                      <a:pt x="44124" y="25872"/>
                    </a:lnTo>
                    <a:lnTo>
                      <a:pt x="44393" y="25719"/>
                    </a:lnTo>
                    <a:lnTo>
                      <a:pt x="44649" y="25565"/>
                    </a:lnTo>
                    <a:lnTo>
                      <a:pt x="44905" y="25398"/>
                    </a:lnTo>
                    <a:lnTo>
                      <a:pt x="45161" y="25219"/>
                    </a:lnTo>
                    <a:lnTo>
                      <a:pt x="45392" y="25040"/>
                    </a:lnTo>
                    <a:lnTo>
                      <a:pt x="45635" y="24848"/>
                    </a:lnTo>
                    <a:lnTo>
                      <a:pt x="45866" y="24643"/>
                    </a:lnTo>
                    <a:lnTo>
                      <a:pt x="46083" y="24438"/>
                    </a:lnTo>
                    <a:lnTo>
                      <a:pt x="46301" y="24220"/>
                    </a:lnTo>
                    <a:lnTo>
                      <a:pt x="46506" y="24002"/>
                    </a:lnTo>
                    <a:lnTo>
                      <a:pt x="46698" y="23772"/>
                    </a:lnTo>
                    <a:lnTo>
                      <a:pt x="46890" y="23529"/>
                    </a:lnTo>
                    <a:lnTo>
                      <a:pt x="47070" y="23285"/>
                    </a:lnTo>
                    <a:lnTo>
                      <a:pt x="47249" y="23029"/>
                    </a:lnTo>
                    <a:lnTo>
                      <a:pt x="47415" y="22773"/>
                    </a:lnTo>
                    <a:lnTo>
                      <a:pt x="47569" y="22517"/>
                    </a:lnTo>
                    <a:lnTo>
                      <a:pt x="47710" y="22248"/>
                    </a:lnTo>
                    <a:lnTo>
                      <a:pt x="47851" y="21966"/>
                    </a:lnTo>
                    <a:lnTo>
                      <a:pt x="47979" y="21684"/>
                    </a:lnTo>
                    <a:lnTo>
                      <a:pt x="48094" y="21402"/>
                    </a:lnTo>
                    <a:lnTo>
                      <a:pt x="48197" y="21108"/>
                    </a:lnTo>
                    <a:lnTo>
                      <a:pt x="48299" y="20813"/>
                    </a:lnTo>
                    <a:lnTo>
                      <a:pt x="48376" y="20519"/>
                    </a:lnTo>
                    <a:lnTo>
                      <a:pt x="48453" y="20211"/>
                    </a:lnTo>
                    <a:lnTo>
                      <a:pt x="48517" y="19904"/>
                    </a:lnTo>
                    <a:lnTo>
                      <a:pt x="48568" y="19596"/>
                    </a:lnTo>
                    <a:lnTo>
                      <a:pt x="48619" y="19276"/>
                    </a:lnTo>
                    <a:lnTo>
                      <a:pt x="48645" y="18956"/>
                    </a:lnTo>
                    <a:lnTo>
                      <a:pt x="48671" y="18636"/>
                    </a:lnTo>
                    <a:lnTo>
                      <a:pt x="48671" y="18303"/>
                    </a:lnTo>
                    <a:lnTo>
                      <a:pt x="48671" y="17996"/>
                    </a:lnTo>
                    <a:lnTo>
                      <a:pt x="48645" y="17688"/>
                    </a:lnTo>
                    <a:lnTo>
                      <a:pt x="48619" y="17394"/>
                    </a:lnTo>
                    <a:lnTo>
                      <a:pt x="48581" y="17086"/>
                    </a:lnTo>
                    <a:lnTo>
                      <a:pt x="48543" y="16792"/>
                    </a:lnTo>
                    <a:lnTo>
                      <a:pt x="48479" y="16497"/>
                    </a:lnTo>
                    <a:lnTo>
                      <a:pt x="48414" y="16215"/>
                    </a:lnTo>
                    <a:lnTo>
                      <a:pt x="48338" y="15933"/>
                    </a:lnTo>
                    <a:lnTo>
                      <a:pt x="48248" y="15652"/>
                    </a:lnTo>
                    <a:lnTo>
                      <a:pt x="48158" y="15370"/>
                    </a:lnTo>
                    <a:lnTo>
                      <a:pt x="48056" y="15101"/>
                    </a:lnTo>
                    <a:lnTo>
                      <a:pt x="47941" y="14832"/>
                    </a:lnTo>
                    <a:lnTo>
                      <a:pt x="47813" y="14576"/>
                    </a:lnTo>
                    <a:lnTo>
                      <a:pt x="47684" y="14307"/>
                    </a:lnTo>
                    <a:lnTo>
                      <a:pt x="47544" y="14063"/>
                    </a:lnTo>
                    <a:lnTo>
                      <a:pt x="47403" y="13807"/>
                    </a:lnTo>
                    <a:lnTo>
                      <a:pt x="47236" y="13564"/>
                    </a:lnTo>
                    <a:lnTo>
                      <a:pt x="47082" y="13333"/>
                    </a:lnTo>
                    <a:lnTo>
                      <a:pt x="46903" y="13103"/>
                    </a:lnTo>
                    <a:lnTo>
                      <a:pt x="46724" y="12872"/>
                    </a:lnTo>
                    <a:lnTo>
                      <a:pt x="46545" y="12655"/>
                    </a:lnTo>
                    <a:lnTo>
                      <a:pt x="46352" y="12450"/>
                    </a:lnTo>
                    <a:lnTo>
                      <a:pt x="46147" y="12245"/>
                    </a:lnTo>
                    <a:lnTo>
                      <a:pt x="45943" y="12040"/>
                    </a:lnTo>
                    <a:lnTo>
                      <a:pt x="45738" y="11848"/>
                    </a:lnTo>
                    <a:lnTo>
                      <a:pt x="45520" y="11668"/>
                    </a:lnTo>
                    <a:lnTo>
                      <a:pt x="45289" y="11489"/>
                    </a:lnTo>
                    <a:lnTo>
                      <a:pt x="45059" y="11323"/>
                    </a:lnTo>
                    <a:lnTo>
                      <a:pt x="44815" y="11156"/>
                    </a:lnTo>
                    <a:lnTo>
                      <a:pt x="44585" y="11002"/>
                    </a:lnTo>
                    <a:lnTo>
                      <a:pt x="44329" y="10849"/>
                    </a:lnTo>
                    <a:lnTo>
                      <a:pt x="44073" y="10721"/>
                    </a:lnTo>
                    <a:lnTo>
                      <a:pt x="44111" y="10477"/>
                    </a:lnTo>
                    <a:lnTo>
                      <a:pt x="44137" y="10234"/>
                    </a:lnTo>
                    <a:lnTo>
                      <a:pt x="44162" y="9978"/>
                    </a:lnTo>
                    <a:lnTo>
                      <a:pt x="44162" y="9734"/>
                    </a:lnTo>
                    <a:lnTo>
                      <a:pt x="44162" y="9440"/>
                    </a:lnTo>
                    <a:lnTo>
                      <a:pt x="44137" y="9145"/>
                    </a:lnTo>
                    <a:lnTo>
                      <a:pt x="44098" y="8851"/>
                    </a:lnTo>
                    <a:lnTo>
                      <a:pt x="44047" y="8556"/>
                    </a:lnTo>
                    <a:lnTo>
                      <a:pt x="43983" y="8287"/>
                    </a:lnTo>
                    <a:lnTo>
                      <a:pt x="43906" y="8005"/>
                    </a:lnTo>
                    <a:lnTo>
                      <a:pt x="43816" y="7736"/>
                    </a:lnTo>
                    <a:lnTo>
                      <a:pt x="43714" y="7467"/>
                    </a:lnTo>
                    <a:lnTo>
                      <a:pt x="43599" y="7211"/>
                    </a:lnTo>
                    <a:lnTo>
                      <a:pt x="43471" y="6968"/>
                    </a:lnTo>
                    <a:lnTo>
                      <a:pt x="43330" y="6725"/>
                    </a:lnTo>
                    <a:lnTo>
                      <a:pt x="43176" y="6481"/>
                    </a:lnTo>
                    <a:lnTo>
                      <a:pt x="43010" y="6251"/>
                    </a:lnTo>
                    <a:lnTo>
                      <a:pt x="42843" y="6033"/>
                    </a:lnTo>
                    <a:lnTo>
                      <a:pt x="42651" y="5828"/>
                    </a:lnTo>
                    <a:lnTo>
                      <a:pt x="42459" y="5623"/>
                    </a:lnTo>
                    <a:lnTo>
                      <a:pt x="42267" y="5431"/>
                    </a:lnTo>
                    <a:lnTo>
                      <a:pt x="42049" y="5252"/>
                    </a:lnTo>
                    <a:lnTo>
                      <a:pt x="41831" y="5072"/>
                    </a:lnTo>
                    <a:lnTo>
                      <a:pt x="41601" y="4919"/>
                    </a:lnTo>
                    <a:lnTo>
                      <a:pt x="41370" y="4765"/>
                    </a:lnTo>
                    <a:lnTo>
                      <a:pt x="41127" y="4624"/>
                    </a:lnTo>
                    <a:lnTo>
                      <a:pt x="40871" y="4496"/>
                    </a:lnTo>
                    <a:lnTo>
                      <a:pt x="40614" y="4381"/>
                    </a:lnTo>
                    <a:lnTo>
                      <a:pt x="40358" y="4278"/>
                    </a:lnTo>
                    <a:lnTo>
                      <a:pt x="40089" y="4189"/>
                    </a:lnTo>
                    <a:lnTo>
                      <a:pt x="39808" y="4099"/>
                    </a:lnTo>
                    <a:lnTo>
                      <a:pt x="39526" y="4035"/>
                    </a:lnTo>
                    <a:lnTo>
                      <a:pt x="39244" y="3984"/>
                    </a:lnTo>
                    <a:lnTo>
                      <a:pt x="38949" y="3958"/>
                    </a:lnTo>
                    <a:lnTo>
                      <a:pt x="38655" y="3932"/>
                    </a:lnTo>
                    <a:lnTo>
                      <a:pt x="38360" y="3920"/>
                    </a:lnTo>
                    <a:lnTo>
                      <a:pt x="38130" y="3932"/>
                    </a:lnTo>
                    <a:lnTo>
                      <a:pt x="37899" y="3945"/>
                    </a:lnTo>
                    <a:lnTo>
                      <a:pt x="37681" y="3971"/>
                    </a:lnTo>
                    <a:lnTo>
                      <a:pt x="37464" y="3996"/>
                    </a:lnTo>
                    <a:lnTo>
                      <a:pt x="37310" y="3779"/>
                    </a:lnTo>
                    <a:lnTo>
                      <a:pt x="37156" y="3561"/>
                    </a:lnTo>
                    <a:lnTo>
                      <a:pt x="37003" y="3343"/>
                    </a:lnTo>
                    <a:lnTo>
                      <a:pt x="36836" y="3138"/>
                    </a:lnTo>
                    <a:lnTo>
                      <a:pt x="36670" y="2933"/>
                    </a:lnTo>
                    <a:lnTo>
                      <a:pt x="36490" y="2741"/>
                    </a:lnTo>
                    <a:lnTo>
                      <a:pt x="36311" y="2549"/>
                    </a:lnTo>
                    <a:lnTo>
                      <a:pt x="36119" y="2357"/>
                    </a:lnTo>
                    <a:lnTo>
                      <a:pt x="35927" y="2178"/>
                    </a:lnTo>
                    <a:lnTo>
                      <a:pt x="35722" y="2011"/>
                    </a:lnTo>
                    <a:lnTo>
                      <a:pt x="35517" y="1845"/>
                    </a:lnTo>
                    <a:lnTo>
                      <a:pt x="35312" y="1678"/>
                    </a:lnTo>
                    <a:lnTo>
                      <a:pt x="35094" y="1525"/>
                    </a:lnTo>
                    <a:lnTo>
                      <a:pt x="34864" y="1371"/>
                    </a:lnTo>
                    <a:lnTo>
                      <a:pt x="34646" y="1230"/>
                    </a:lnTo>
                    <a:lnTo>
                      <a:pt x="34415" y="1102"/>
                    </a:lnTo>
                    <a:lnTo>
                      <a:pt x="34185" y="974"/>
                    </a:lnTo>
                    <a:lnTo>
                      <a:pt x="33942" y="846"/>
                    </a:lnTo>
                    <a:lnTo>
                      <a:pt x="33698" y="743"/>
                    </a:lnTo>
                    <a:lnTo>
                      <a:pt x="33455" y="628"/>
                    </a:lnTo>
                    <a:lnTo>
                      <a:pt x="33199" y="538"/>
                    </a:lnTo>
                    <a:lnTo>
                      <a:pt x="32943" y="449"/>
                    </a:lnTo>
                    <a:lnTo>
                      <a:pt x="32686" y="359"/>
                    </a:lnTo>
                    <a:lnTo>
                      <a:pt x="32430" y="282"/>
                    </a:lnTo>
                    <a:lnTo>
                      <a:pt x="32161" y="218"/>
                    </a:lnTo>
                    <a:lnTo>
                      <a:pt x="31892" y="167"/>
                    </a:lnTo>
                    <a:lnTo>
                      <a:pt x="31623" y="116"/>
                    </a:lnTo>
                    <a:lnTo>
                      <a:pt x="31342" y="77"/>
                    </a:lnTo>
                    <a:lnTo>
                      <a:pt x="31073" y="39"/>
                    </a:lnTo>
                    <a:lnTo>
                      <a:pt x="30791" y="13"/>
                    </a:lnTo>
                    <a:lnTo>
                      <a:pt x="30509" y="0"/>
                    </a:lnTo>
                    <a:lnTo>
                      <a:pt x="30215" y="0"/>
                    </a:lnTo>
                    <a:lnTo>
                      <a:pt x="29792" y="13"/>
                    </a:lnTo>
                    <a:lnTo>
                      <a:pt x="29369" y="39"/>
                    </a:lnTo>
                    <a:lnTo>
                      <a:pt x="28959" y="90"/>
                    </a:lnTo>
                    <a:lnTo>
                      <a:pt x="28549" y="167"/>
                    </a:lnTo>
                    <a:lnTo>
                      <a:pt x="28152" y="257"/>
                    </a:lnTo>
                    <a:lnTo>
                      <a:pt x="27755" y="359"/>
                    </a:lnTo>
                    <a:lnTo>
                      <a:pt x="27371" y="487"/>
                    </a:lnTo>
                    <a:lnTo>
                      <a:pt x="27000" y="628"/>
                    </a:lnTo>
                    <a:lnTo>
                      <a:pt x="26628" y="795"/>
                    </a:lnTo>
                    <a:lnTo>
                      <a:pt x="26270" y="961"/>
                    </a:lnTo>
                    <a:lnTo>
                      <a:pt x="25924" y="1166"/>
                    </a:lnTo>
                    <a:lnTo>
                      <a:pt x="25578" y="1371"/>
                    </a:lnTo>
                    <a:lnTo>
                      <a:pt x="25258" y="1589"/>
                    </a:lnTo>
                    <a:lnTo>
                      <a:pt x="24938" y="1832"/>
                    </a:lnTo>
                    <a:lnTo>
                      <a:pt x="24630" y="2088"/>
                    </a:lnTo>
                    <a:lnTo>
                      <a:pt x="24336" y="2344"/>
                    </a:lnTo>
                    <a:lnTo>
                      <a:pt x="24041" y="2088"/>
                    </a:lnTo>
                    <a:lnTo>
                      <a:pt x="23734" y="1832"/>
                    </a:lnTo>
                    <a:lnTo>
                      <a:pt x="23414" y="1589"/>
                    </a:lnTo>
                    <a:lnTo>
                      <a:pt x="23093" y="1371"/>
                    </a:lnTo>
                    <a:lnTo>
                      <a:pt x="22748" y="1166"/>
                    </a:lnTo>
                    <a:lnTo>
                      <a:pt x="22402" y="961"/>
                    </a:lnTo>
                    <a:lnTo>
                      <a:pt x="22043" y="795"/>
                    </a:lnTo>
                    <a:lnTo>
                      <a:pt x="21672" y="628"/>
                    </a:lnTo>
                    <a:lnTo>
                      <a:pt x="21300" y="487"/>
                    </a:lnTo>
                    <a:lnTo>
                      <a:pt x="20916" y="359"/>
                    </a:lnTo>
                    <a:lnTo>
                      <a:pt x="20519" y="257"/>
                    </a:lnTo>
                    <a:lnTo>
                      <a:pt x="20122" y="167"/>
                    </a:lnTo>
                    <a:lnTo>
                      <a:pt x="19712" y="90"/>
                    </a:lnTo>
                    <a:lnTo>
                      <a:pt x="19302" y="39"/>
                    </a:lnTo>
                    <a:lnTo>
                      <a:pt x="18880" y="13"/>
                    </a:lnTo>
                    <a:lnTo>
                      <a:pt x="184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6390765" y="1919092"/>
                <a:ext cx="141504" cy="141914"/>
              </a:xfrm>
              <a:custGeom>
                <a:rect b="b" l="l" r="r" t="t"/>
                <a:pathLst>
                  <a:path extrusionOk="0" h="4497" w="4484">
                    <a:moveTo>
                      <a:pt x="2242" y="1"/>
                    </a:moveTo>
                    <a:lnTo>
                      <a:pt x="2011" y="14"/>
                    </a:lnTo>
                    <a:lnTo>
                      <a:pt x="1793" y="52"/>
                    </a:lnTo>
                    <a:lnTo>
                      <a:pt x="1576" y="103"/>
                    </a:lnTo>
                    <a:lnTo>
                      <a:pt x="1371" y="180"/>
                    </a:lnTo>
                    <a:lnTo>
                      <a:pt x="1166" y="283"/>
                    </a:lnTo>
                    <a:lnTo>
                      <a:pt x="987" y="385"/>
                    </a:lnTo>
                    <a:lnTo>
                      <a:pt x="807" y="526"/>
                    </a:lnTo>
                    <a:lnTo>
                      <a:pt x="654" y="667"/>
                    </a:lnTo>
                    <a:lnTo>
                      <a:pt x="513" y="821"/>
                    </a:lnTo>
                    <a:lnTo>
                      <a:pt x="385" y="1000"/>
                    </a:lnTo>
                    <a:lnTo>
                      <a:pt x="269" y="1179"/>
                    </a:lnTo>
                    <a:lnTo>
                      <a:pt x="167" y="1384"/>
                    </a:lnTo>
                    <a:lnTo>
                      <a:pt x="90" y="1589"/>
                    </a:lnTo>
                    <a:lnTo>
                      <a:pt x="39" y="1807"/>
                    </a:lnTo>
                    <a:lnTo>
                      <a:pt x="0" y="2024"/>
                    </a:lnTo>
                    <a:lnTo>
                      <a:pt x="0" y="2255"/>
                    </a:lnTo>
                    <a:lnTo>
                      <a:pt x="0" y="2486"/>
                    </a:lnTo>
                    <a:lnTo>
                      <a:pt x="39" y="2703"/>
                    </a:lnTo>
                    <a:lnTo>
                      <a:pt x="90" y="2921"/>
                    </a:lnTo>
                    <a:lnTo>
                      <a:pt x="167" y="3126"/>
                    </a:lnTo>
                    <a:lnTo>
                      <a:pt x="269" y="3331"/>
                    </a:lnTo>
                    <a:lnTo>
                      <a:pt x="385" y="3510"/>
                    </a:lnTo>
                    <a:lnTo>
                      <a:pt x="513" y="3677"/>
                    </a:lnTo>
                    <a:lnTo>
                      <a:pt x="654" y="3843"/>
                    </a:lnTo>
                    <a:lnTo>
                      <a:pt x="807" y="3984"/>
                    </a:lnTo>
                    <a:lnTo>
                      <a:pt x="987" y="4112"/>
                    </a:lnTo>
                    <a:lnTo>
                      <a:pt x="1166" y="4227"/>
                    </a:lnTo>
                    <a:lnTo>
                      <a:pt x="1371" y="4330"/>
                    </a:lnTo>
                    <a:lnTo>
                      <a:pt x="1576" y="4394"/>
                    </a:lnTo>
                    <a:lnTo>
                      <a:pt x="1793" y="4458"/>
                    </a:lnTo>
                    <a:lnTo>
                      <a:pt x="2011" y="4484"/>
                    </a:lnTo>
                    <a:lnTo>
                      <a:pt x="2242" y="4496"/>
                    </a:lnTo>
                    <a:lnTo>
                      <a:pt x="2472" y="4484"/>
                    </a:lnTo>
                    <a:lnTo>
                      <a:pt x="2690" y="4458"/>
                    </a:lnTo>
                    <a:lnTo>
                      <a:pt x="2908" y="4394"/>
                    </a:lnTo>
                    <a:lnTo>
                      <a:pt x="3113" y="4330"/>
                    </a:lnTo>
                    <a:lnTo>
                      <a:pt x="3318" y="4227"/>
                    </a:lnTo>
                    <a:lnTo>
                      <a:pt x="3497" y="4112"/>
                    </a:lnTo>
                    <a:lnTo>
                      <a:pt x="3676" y="3984"/>
                    </a:lnTo>
                    <a:lnTo>
                      <a:pt x="3830" y="3843"/>
                    </a:lnTo>
                    <a:lnTo>
                      <a:pt x="3971" y="3677"/>
                    </a:lnTo>
                    <a:lnTo>
                      <a:pt x="4099" y="3510"/>
                    </a:lnTo>
                    <a:lnTo>
                      <a:pt x="4214" y="3331"/>
                    </a:lnTo>
                    <a:lnTo>
                      <a:pt x="4317" y="3126"/>
                    </a:lnTo>
                    <a:lnTo>
                      <a:pt x="4393" y="2921"/>
                    </a:lnTo>
                    <a:lnTo>
                      <a:pt x="4445" y="2703"/>
                    </a:lnTo>
                    <a:lnTo>
                      <a:pt x="4470" y="2486"/>
                    </a:lnTo>
                    <a:lnTo>
                      <a:pt x="4483" y="2255"/>
                    </a:lnTo>
                    <a:lnTo>
                      <a:pt x="4470" y="2024"/>
                    </a:lnTo>
                    <a:lnTo>
                      <a:pt x="4445" y="1807"/>
                    </a:lnTo>
                    <a:lnTo>
                      <a:pt x="4393" y="1589"/>
                    </a:lnTo>
                    <a:lnTo>
                      <a:pt x="4317" y="1384"/>
                    </a:lnTo>
                    <a:lnTo>
                      <a:pt x="4214" y="1179"/>
                    </a:lnTo>
                    <a:lnTo>
                      <a:pt x="4099" y="1000"/>
                    </a:lnTo>
                    <a:lnTo>
                      <a:pt x="3971" y="821"/>
                    </a:lnTo>
                    <a:lnTo>
                      <a:pt x="3830" y="667"/>
                    </a:lnTo>
                    <a:lnTo>
                      <a:pt x="3676" y="526"/>
                    </a:lnTo>
                    <a:lnTo>
                      <a:pt x="3497" y="385"/>
                    </a:lnTo>
                    <a:lnTo>
                      <a:pt x="3318" y="283"/>
                    </a:lnTo>
                    <a:lnTo>
                      <a:pt x="3113" y="180"/>
                    </a:lnTo>
                    <a:lnTo>
                      <a:pt x="2908" y="103"/>
                    </a:lnTo>
                    <a:lnTo>
                      <a:pt x="2690" y="52"/>
                    </a:lnTo>
                    <a:lnTo>
                      <a:pt x="2472" y="14"/>
                    </a:lnTo>
                    <a:lnTo>
                      <a:pt x="22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3"/>
              <p:cNvSpPr/>
              <p:nvPr/>
            </p:nvSpPr>
            <p:spPr>
              <a:xfrm>
                <a:off x="6244842" y="2482932"/>
                <a:ext cx="39636" cy="115248"/>
              </a:xfrm>
              <a:custGeom>
                <a:rect b="b" l="l" r="r" t="t"/>
                <a:pathLst>
                  <a:path extrusionOk="0" h="3652" w="1256">
                    <a:moveTo>
                      <a:pt x="1" y="1"/>
                    </a:moveTo>
                    <a:lnTo>
                      <a:pt x="1" y="3651"/>
                    </a:lnTo>
                    <a:lnTo>
                      <a:pt x="1256" y="3651"/>
                    </a:lnTo>
                    <a:lnTo>
                      <a:pt x="1256"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3"/>
              <p:cNvSpPr/>
              <p:nvPr/>
            </p:nvSpPr>
            <p:spPr>
              <a:xfrm>
                <a:off x="6323673" y="2482932"/>
                <a:ext cx="39226" cy="115248"/>
              </a:xfrm>
              <a:custGeom>
                <a:rect b="b" l="l" r="r" t="t"/>
                <a:pathLst>
                  <a:path extrusionOk="0" h="3652" w="1243">
                    <a:moveTo>
                      <a:pt x="0" y="1"/>
                    </a:moveTo>
                    <a:lnTo>
                      <a:pt x="0" y="3651"/>
                    </a:lnTo>
                    <a:lnTo>
                      <a:pt x="1243" y="3651"/>
                    </a:lnTo>
                    <a:lnTo>
                      <a:pt x="1243"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6402473" y="2482932"/>
                <a:ext cx="39636" cy="115248"/>
              </a:xfrm>
              <a:custGeom>
                <a:rect b="b" l="l" r="r" t="t"/>
                <a:pathLst>
                  <a:path extrusionOk="0" h="3652" w="1256">
                    <a:moveTo>
                      <a:pt x="1" y="1"/>
                    </a:moveTo>
                    <a:lnTo>
                      <a:pt x="1" y="3651"/>
                    </a:lnTo>
                    <a:lnTo>
                      <a:pt x="1256" y="3651"/>
                    </a:lnTo>
                    <a:lnTo>
                      <a:pt x="1256"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6481304" y="2482932"/>
                <a:ext cx="39226" cy="115248"/>
              </a:xfrm>
              <a:custGeom>
                <a:rect b="b" l="l" r="r" t="t"/>
                <a:pathLst>
                  <a:path extrusionOk="0" h="3652" w="1243">
                    <a:moveTo>
                      <a:pt x="0" y="1"/>
                    </a:moveTo>
                    <a:lnTo>
                      <a:pt x="0" y="3651"/>
                    </a:lnTo>
                    <a:lnTo>
                      <a:pt x="1243" y="3651"/>
                    </a:lnTo>
                    <a:lnTo>
                      <a:pt x="1243"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6560104" y="2482932"/>
                <a:ext cx="39258" cy="115248"/>
              </a:xfrm>
              <a:custGeom>
                <a:rect b="b" l="l" r="r" t="t"/>
                <a:pathLst>
                  <a:path extrusionOk="0" h="3652" w="1244">
                    <a:moveTo>
                      <a:pt x="1" y="1"/>
                    </a:moveTo>
                    <a:lnTo>
                      <a:pt x="1" y="3651"/>
                    </a:lnTo>
                    <a:lnTo>
                      <a:pt x="1243" y="3651"/>
                    </a:lnTo>
                    <a:lnTo>
                      <a:pt x="1243"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6638525" y="2482932"/>
                <a:ext cx="39636" cy="115248"/>
              </a:xfrm>
              <a:custGeom>
                <a:rect b="b" l="l" r="r" t="t"/>
                <a:pathLst>
                  <a:path extrusionOk="0" h="3652" w="1256">
                    <a:moveTo>
                      <a:pt x="1" y="1"/>
                    </a:moveTo>
                    <a:lnTo>
                      <a:pt x="1" y="3651"/>
                    </a:lnTo>
                    <a:lnTo>
                      <a:pt x="1256" y="3651"/>
                    </a:lnTo>
                    <a:lnTo>
                      <a:pt x="1256"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6659542" y="1637787"/>
                <a:ext cx="263978" cy="391692"/>
              </a:xfrm>
              <a:custGeom>
                <a:rect b="b" l="l" r="r" t="t"/>
                <a:pathLst>
                  <a:path extrusionOk="0" h="12412" w="8365">
                    <a:moveTo>
                      <a:pt x="8364" y="1"/>
                    </a:moveTo>
                    <a:lnTo>
                      <a:pt x="1" y="6200"/>
                    </a:lnTo>
                    <a:lnTo>
                      <a:pt x="3062" y="6200"/>
                    </a:lnTo>
                    <a:lnTo>
                      <a:pt x="1" y="12411"/>
                    </a:lnTo>
                    <a:lnTo>
                      <a:pt x="8364" y="6200"/>
                    </a:lnTo>
                    <a:lnTo>
                      <a:pt x="5303" y="6200"/>
                    </a:lnTo>
                    <a:lnTo>
                      <a:pt x="83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6034667" y="1487825"/>
                <a:ext cx="264357" cy="392102"/>
              </a:xfrm>
              <a:custGeom>
                <a:rect b="b" l="l" r="r" t="t"/>
                <a:pathLst>
                  <a:path extrusionOk="0" h="12425" w="8377">
                    <a:moveTo>
                      <a:pt x="1" y="1"/>
                    </a:moveTo>
                    <a:lnTo>
                      <a:pt x="3075" y="6213"/>
                    </a:lnTo>
                    <a:lnTo>
                      <a:pt x="1" y="6213"/>
                    </a:lnTo>
                    <a:lnTo>
                      <a:pt x="8377" y="12424"/>
                    </a:lnTo>
                    <a:lnTo>
                      <a:pt x="5316" y="6213"/>
                    </a:lnTo>
                    <a:lnTo>
                      <a:pt x="8377" y="6213"/>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5816003" y="2744860"/>
                <a:ext cx="603474" cy="155231"/>
              </a:xfrm>
              <a:custGeom>
                <a:rect b="b" l="l" r="r" t="t"/>
                <a:pathLst>
                  <a:path extrusionOk="0" h="4919" w="19123">
                    <a:moveTo>
                      <a:pt x="718" y="0"/>
                    </a:moveTo>
                    <a:lnTo>
                      <a:pt x="564" y="13"/>
                    </a:lnTo>
                    <a:lnTo>
                      <a:pt x="436" y="52"/>
                    </a:lnTo>
                    <a:lnTo>
                      <a:pt x="308" y="116"/>
                    </a:lnTo>
                    <a:lnTo>
                      <a:pt x="205" y="205"/>
                    </a:lnTo>
                    <a:lnTo>
                      <a:pt x="116" y="308"/>
                    </a:lnTo>
                    <a:lnTo>
                      <a:pt x="52" y="436"/>
                    </a:lnTo>
                    <a:lnTo>
                      <a:pt x="13" y="564"/>
                    </a:lnTo>
                    <a:lnTo>
                      <a:pt x="1" y="718"/>
                    </a:lnTo>
                    <a:lnTo>
                      <a:pt x="13" y="859"/>
                    </a:lnTo>
                    <a:lnTo>
                      <a:pt x="52" y="987"/>
                    </a:lnTo>
                    <a:lnTo>
                      <a:pt x="116" y="1115"/>
                    </a:lnTo>
                    <a:lnTo>
                      <a:pt x="205" y="1217"/>
                    </a:lnTo>
                    <a:lnTo>
                      <a:pt x="308" y="1307"/>
                    </a:lnTo>
                    <a:lnTo>
                      <a:pt x="436" y="1371"/>
                    </a:lnTo>
                    <a:lnTo>
                      <a:pt x="564" y="1409"/>
                    </a:lnTo>
                    <a:lnTo>
                      <a:pt x="718" y="1435"/>
                    </a:lnTo>
                    <a:lnTo>
                      <a:pt x="14550" y="1435"/>
                    </a:lnTo>
                    <a:lnTo>
                      <a:pt x="17906" y="4714"/>
                    </a:lnTo>
                    <a:lnTo>
                      <a:pt x="18021" y="4803"/>
                    </a:lnTo>
                    <a:lnTo>
                      <a:pt x="18136" y="4867"/>
                    </a:lnTo>
                    <a:lnTo>
                      <a:pt x="18277" y="4906"/>
                    </a:lnTo>
                    <a:lnTo>
                      <a:pt x="18405" y="4919"/>
                    </a:lnTo>
                    <a:lnTo>
                      <a:pt x="18546" y="4906"/>
                    </a:lnTo>
                    <a:lnTo>
                      <a:pt x="18674" y="4867"/>
                    </a:lnTo>
                    <a:lnTo>
                      <a:pt x="18802" y="4803"/>
                    </a:lnTo>
                    <a:lnTo>
                      <a:pt x="18918" y="4701"/>
                    </a:lnTo>
                    <a:lnTo>
                      <a:pt x="19007" y="4598"/>
                    </a:lnTo>
                    <a:lnTo>
                      <a:pt x="19071" y="4470"/>
                    </a:lnTo>
                    <a:lnTo>
                      <a:pt x="19110" y="4329"/>
                    </a:lnTo>
                    <a:lnTo>
                      <a:pt x="19123" y="4201"/>
                    </a:lnTo>
                    <a:lnTo>
                      <a:pt x="19110" y="4060"/>
                    </a:lnTo>
                    <a:lnTo>
                      <a:pt x="19071" y="3932"/>
                    </a:lnTo>
                    <a:lnTo>
                      <a:pt x="18995" y="3804"/>
                    </a:lnTo>
                    <a:lnTo>
                      <a:pt x="18905" y="3689"/>
                    </a:lnTo>
                    <a:lnTo>
                      <a:pt x="15344" y="205"/>
                    </a:lnTo>
                    <a:lnTo>
                      <a:pt x="15229" y="116"/>
                    </a:lnTo>
                    <a:lnTo>
                      <a:pt x="15114" y="52"/>
                    </a:lnTo>
                    <a:lnTo>
                      <a:pt x="14973" y="13"/>
                    </a:lnTo>
                    <a:lnTo>
                      <a:pt x="14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3"/>
              <p:cNvSpPr/>
              <p:nvPr/>
            </p:nvSpPr>
            <p:spPr>
              <a:xfrm>
                <a:off x="5672100" y="3007988"/>
                <a:ext cx="371495" cy="44875"/>
              </a:xfrm>
              <a:custGeom>
                <a:rect b="b" l="l" r="r" t="t"/>
                <a:pathLst>
                  <a:path extrusionOk="0" h="1422" w="11772">
                    <a:moveTo>
                      <a:pt x="718" y="0"/>
                    </a:moveTo>
                    <a:lnTo>
                      <a:pt x="577" y="13"/>
                    </a:lnTo>
                    <a:lnTo>
                      <a:pt x="436" y="52"/>
                    </a:lnTo>
                    <a:lnTo>
                      <a:pt x="321" y="116"/>
                    </a:lnTo>
                    <a:lnTo>
                      <a:pt x="206" y="205"/>
                    </a:lnTo>
                    <a:lnTo>
                      <a:pt x="116" y="308"/>
                    </a:lnTo>
                    <a:lnTo>
                      <a:pt x="52" y="436"/>
                    </a:lnTo>
                    <a:lnTo>
                      <a:pt x="14" y="564"/>
                    </a:lnTo>
                    <a:lnTo>
                      <a:pt x="1" y="718"/>
                    </a:lnTo>
                    <a:lnTo>
                      <a:pt x="14" y="858"/>
                    </a:lnTo>
                    <a:lnTo>
                      <a:pt x="52" y="987"/>
                    </a:lnTo>
                    <a:lnTo>
                      <a:pt x="116" y="1115"/>
                    </a:lnTo>
                    <a:lnTo>
                      <a:pt x="206" y="1217"/>
                    </a:lnTo>
                    <a:lnTo>
                      <a:pt x="321" y="1307"/>
                    </a:lnTo>
                    <a:lnTo>
                      <a:pt x="436" y="1371"/>
                    </a:lnTo>
                    <a:lnTo>
                      <a:pt x="577" y="1409"/>
                    </a:lnTo>
                    <a:lnTo>
                      <a:pt x="718" y="1422"/>
                    </a:lnTo>
                    <a:lnTo>
                      <a:pt x="11054" y="1422"/>
                    </a:lnTo>
                    <a:lnTo>
                      <a:pt x="11195" y="1409"/>
                    </a:lnTo>
                    <a:lnTo>
                      <a:pt x="11323" y="1371"/>
                    </a:lnTo>
                    <a:lnTo>
                      <a:pt x="11451" y="1307"/>
                    </a:lnTo>
                    <a:lnTo>
                      <a:pt x="11554" y="1217"/>
                    </a:lnTo>
                    <a:lnTo>
                      <a:pt x="11643" y="1115"/>
                    </a:lnTo>
                    <a:lnTo>
                      <a:pt x="11707" y="987"/>
                    </a:lnTo>
                    <a:lnTo>
                      <a:pt x="11746" y="858"/>
                    </a:lnTo>
                    <a:lnTo>
                      <a:pt x="11771" y="718"/>
                    </a:lnTo>
                    <a:lnTo>
                      <a:pt x="11746" y="564"/>
                    </a:lnTo>
                    <a:lnTo>
                      <a:pt x="11707" y="436"/>
                    </a:lnTo>
                    <a:lnTo>
                      <a:pt x="11643" y="308"/>
                    </a:lnTo>
                    <a:lnTo>
                      <a:pt x="11554" y="205"/>
                    </a:lnTo>
                    <a:lnTo>
                      <a:pt x="11451" y="116"/>
                    </a:lnTo>
                    <a:lnTo>
                      <a:pt x="11323" y="52"/>
                    </a:lnTo>
                    <a:lnTo>
                      <a:pt x="11195" y="13"/>
                    </a:lnTo>
                    <a:lnTo>
                      <a:pt x="110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3"/>
              <p:cNvSpPr/>
              <p:nvPr/>
            </p:nvSpPr>
            <p:spPr>
              <a:xfrm>
                <a:off x="5816003" y="3109824"/>
                <a:ext cx="405419" cy="159302"/>
              </a:xfrm>
              <a:custGeom>
                <a:rect b="b" l="l" r="r" t="t"/>
                <a:pathLst>
                  <a:path extrusionOk="0" h="5048" w="12847">
                    <a:moveTo>
                      <a:pt x="12078" y="1"/>
                    </a:moveTo>
                    <a:lnTo>
                      <a:pt x="11937" y="14"/>
                    </a:lnTo>
                    <a:lnTo>
                      <a:pt x="11809" y="65"/>
                    </a:lnTo>
                    <a:lnTo>
                      <a:pt x="11694" y="155"/>
                    </a:lnTo>
                    <a:lnTo>
                      <a:pt x="7352" y="3613"/>
                    </a:lnTo>
                    <a:lnTo>
                      <a:pt x="718" y="3613"/>
                    </a:lnTo>
                    <a:lnTo>
                      <a:pt x="564" y="3626"/>
                    </a:lnTo>
                    <a:lnTo>
                      <a:pt x="436" y="3664"/>
                    </a:lnTo>
                    <a:lnTo>
                      <a:pt x="308" y="3728"/>
                    </a:lnTo>
                    <a:lnTo>
                      <a:pt x="205" y="3818"/>
                    </a:lnTo>
                    <a:lnTo>
                      <a:pt x="116" y="3920"/>
                    </a:lnTo>
                    <a:lnTo>
                      <a:pt x="52" y="4048"/>
                    </a:lnTo>
                    <a:lnTo>
                      <a:pt x="13" y="4176"/>
                    </a:lnTo>
                    <a:lnTo>
                      <a:pt x="1" y="4330"/>
                    </a:lnTo>
                    <a:lnTo>
                      <a:pt x="13" y="4471"/>
                    </a:lnTo>
                    <a:lnTo>
                      <a:pt x="52" y="4599"/>
                    </a:lnTo>
                    <a:lnTo>
                      <a:pt x="116" y="4727"/>
                    </a:lnTo>
                    <a:lnTo>
                      <a:pt x="205" y="4829"/>
                    </a:lnTo>
                    <a:lnTo>
                      <a:pt x="308" y="4919"/>
                    </a:lnTo>
                    <a:lnTo>
                      <a:pt x="436" y="4983"/>
                    </a:lnTo>
                    <a:lnTo>
                      <a:pt x="564" y="5022"/>
                    </a:lnTo>
                    <a:lnTo>
                      <a:pt x="718" y="5047"/>
                    </a:lnTo>
                    <a:lnTo>
                      <a:pt x="7608" y="5047"/>
                    </a:lnTo>
                    <a:lnTo>
                      <a:pt x="7724" y="5034"/>
                    </a:lnTo>
                    <a:lnTo>
                      <a:pt x="7839" y="4996"/>
                    </a:lnTo>
                    <a:lnTo>
                      <a:pt x="7954" y="4958"/>
                    </a:lnTo>
                    <a:lnTo>
                      <a:pt x="8057" y="4881"/>
                    </a:lnTo>
                    <a:lnTo>
                      <a:pt x="12578" y="1269"/>
                    </a:lnTo>
                    <a:lnTo>
                      <a:pt x="12693" y="1166"/>
                    </a:lnTo>
                    <a:lnTo>
                      <a:pt x="12770" y="1051"/>
                    </a:lnTo>
                    <a:lnTo>
                      <a:pt x="12821" y="923"/>
                    </a:lnTo>
                    <a:lnTo>
                      <a:pt x="12847" y="795"/>
                    </a:lnTo>
                    <a:lnTo>
                      <a:pt x="12847" y="654"/>
                    </a:lnTo>
                    <a:lnTo>
                      <a:pt x="12821" y="513"/>
                    </a:lnTo>
                    <a:lnTo>
                      <a:pt x="12770" y="385"/>
                    </a:lnTo>
                    <a:lnTo>
                      <a:pt x="12693" y="257"/>
                    </a:lnTo>
                    <a:lnTo>
                      <a:pt x="12591" y="155"/>
                    </a:lnTo>
                    <a:lnTo>
                      <a:pt x="12475" y="78"/>
                    </a:lnTo>
                    <a:lnTo>
                      <a:pt x="12347" y="27"/>
                    </a:lnTo>
                    <a:lnTo>
                      <a:pt x="122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3"/>
              <p:cNvSpPr/>
              <p:nvPr/>
            </p:nvSpPr>
            <p:spPr>
              <a:xfrm>
                <a:off x="6701577" y="2532667"/>
                <a:ext cx="196856" cy="210615"/>
              </a:xfrm>
              <a:custGeom>
                <a:rect b="b" l="l" r="r" t="t"/>
                <a:pathLst>
                  <a:path extrusionOk="0" h="6674" w="6238">
                    <a:moveTo>
                      <a:pt x="5521" y="0"/>
                    </a:moveTo>
                    <a:lnTo>
                      <a:pt x="5367" y="13"/>
                    </a:lnTo>
                    <a:lnTo>
                      <a:pt x="5239" y="64"/>
                    </a:lnTo>
                    <a:lnTo>
                      <a:pt x="5124" y="128"/>
                    </a:lnTo>
                    <a:lnTo>
                      <a:pt x="5008" y="218"/>
                    </a:lnTo>
                    <a:lnTo>
                      <a:pt x="4919" y="320"/>
                    </a:lnTo>
                    <a:lnTo>
                      <a:pt x="4855" y="436"/>
                    </a:lnTo>
                    <a:lnTo>
                      <a:pt x="4816" y="577"/>
                    </a:lnTo>
                    <a:lnTo>
                      <a:pt x="4804" y="717"/>
                    </a:lnTo>
                    <a:lnTo>
                      <a:pt x="4804" y="5251"/>
                    </a:lnTo>
                    <a:lnTo>
                      <a:pt x="705" y="5251"/>
                    </a:lnTo>
                    <a:lnTo>
                      <a:pt x="564" y="5264"/>
                    </a:lnTo>
                    <a:lnTo>
                      <a:pt x="436" y="5303"/>
                    </a:lnTo>
                    <a:lnTo>
                      <a:pt x="308" y="5367"/>
                    </a:lnTo>
                    <a:lnTo>
                      <a:pt x="205" y="5456"/>
                    </a:lnTo>
                    <a:lnTo>
                      <a:pt x="116" y="5559"/>
                    </a:lnTo>
                    <a:lnTo>
                      <a:pt x="52" y="5687"/>
                    </a:lnTo>
                    <a:lnTo>
                      <a:pt x="13" y="5815"/>
                    </a:lnTo>
                    <a:lnTo>
                      <a:pt x="1" y="5969"/>
                    </a:lnTo>
                    <a:lnTo>
                      <a:pt x="13" y="6110"/>
                    </a:lnTo>
                    <a:lnTo>
                      <a:pt x="52" y="6238"/>
                    </a:lnTo>
                    <a:lnTo>
                      <a:pt x="116" y="6366"/>
                    </a:lnTo>
                    <a:lnTo>
                      <a:pt x="205" y="6468"/>
                    </a:lnTo>
                    <a:lnTo>
                      <a:pt x="308" y="6558"/>
                    </a:lnTo>
                    <a:lnTo>
                      <a:pt x="436" y="6622"/>
                    </a:lnTo>
                    <a:lnTo>
                      <a:pt x="564" y="6660"/>
                    </a:lnTo>
                    <a:lnTo>
                      <a:pt x="705" y="6673"/>
                    </a:lnTo>
                    <a:lnTo>
                      <a:pt x="5521" y="6673"/>
                    </a:lnTo>
                    <a:lnTo>
                      <a:pt x="5662" y="6660"/>
                    </a:lnTo>
                    <a:lnTo>
                      <a:pt x="5803" y="6622"/>
                    </a:lnTo>
                    <a:lnTo>
                      <a:pt x="5918" y="6558"/>
                    </a:lnTo>
                    <a:lnTo>
                      <a:pt x="6020" y="6468"/>
                    </a:lnTo>
                    <a:lnTo>
                      <a:pt x="6110" y="6366"/>
                    </a:lnTo>
                    <a:lnTo>
                      <a:pt x="6174" y="6238"/>
                    </a:lnTo>
                    <a:lnTo>
                      <a:pt x="6225" y="6110"/>
                    </a:lnTo>
                    <a:lnTo>
                      <a:pt x="6238" y="5969"/>
                    </a:lnTo>
                    <a:lnTo>
                      <a:pt x="6238" y="717"/>
                    </a:lnTo>
                    <a:lnTo>
                      <a:pt x="6225" y="577"/>
                    </a:lnTo>
                    <a:lnTo>
                      <a:pt x="6174" y="436"/>
                    </a:lnTo>
                    <a:lnTo>
                      <a:pt x="6110" y="320"/>
                    </a:lnTo>
                    <a:lnTo>
                      <a:pt x="6020" y="218"/>
                    </a:lnTo>
                    <a:lnTo>
                      <a:pt x="5918" y="128"/>
                    </a:lnTo>
                    <a:lnTo>
                      <a:pt x="5803" y="64"/>
                    </a:lnTo>
                    <a:lnTo>
                      <a:pt x="5662" y="13"/>
                    </a:lnTo>
                    <a:lnTo>
                      <a:pt x="55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3"/>
              <p:cNvSpPr/>
              <p:nvPr/>
            </p:nvSpPr>
            <p:spPr>
              <a:xfrm>
                <a:off x="6636915" y="2872164"/>
                <a:ext cx="590535" cy="180698"/>
              </a:xfrm>
              <a:custGeom>
                <a:rect b="b" l="l" r="r" t="t"/>
                <a:pathLst>
                  <a:path extrusionOk="0" h="5726" w="18713">
                    <a:moveTo>
                      <a:pt x="9747" y="1"/>
                    </a:moveTo>
                    <a:lnTo>
                      <a:pt x="9657" y="14"/>
                    </a:lnTo>
                    <a:lnTo>
                      <a:pt x="9581" y="39"/>
                    </a:lnTo>
                    <a:lnTo>
                      <a:pt x="9504" y="78"/>
                    </a:lnTo>
                    <a:lnTo>
                      <a:pt x="9427" y="129"/>
                    </a:lnTo>
                    <a:lnTo>
                      <a:pt x="9363" y="180"/>
                    </a:lnTo>
                    <a:lnTo>
                      <a:pt x="9299" y="244"/>
                    </a:lnTo>
                    <a:lnTo>
                      <a:pt x="9248" y="308"/>
                    </a:lnTo>
                    <a:lnTo>
                      <a:pt x="6545" y="4304"/>
                    </a:lnTo>
                    <a:lnTo>
                      <a:pt x="718" y="4304"/>
                    </a:lnTo>
                    <a:lnTo>
                      <a:pt x="564" y="4317"/>
                    </a:lnTo>
                    <a:lnTo>
                      <a:pt x="436" y="4356"/>
                    </a:lnTo>
                    <a:lnTo>
                      <a:pt x="308" y="4420"/>
                    </a:lnTo>
                    <a:lnTo>
                      <a:pt x="205" y="4509"/>
                    </a:lnTo>
                    <a:lnTo>
                      <a:pt x="116" y="4612"/>
                    </a:lnTo>
                    <a:lnTo>
                      <a:pt x="52" y="4740"/>
                    </a:lnTo>
                    <a:lnTo>
                      <a:pt x="13" y="4868"/>
                    </a:lnTo>
                    <a:lnTo>
                      <a:pt x="0" y="5022"/>
                    </a:lnTo>
                    <a:lnTo>
                      <a:pt x="13" y="5162"/>
                    </a:lnTo>
                    <a:lnTo>
                      <a:pt x="52" y="5291"/>
                    </a:lnTo>
                    <a:lnTo>
                      <a:pt x="116" y="5419"/>
                    </a:lnTo>
                    <a:lnTo>
                      <a:pt x="205" y="5521"/>
                    </a:lnTo>
                    <a:lnTo>
                      <a:pt x="308" y="5611"/>
                    </a:lnTo>
                    <a:lnTo>
                      <a:pt x="436" y="5675"/>
                    </a:lnTo>
                    <a:lnTo>
                      <a:pt x="564" y="5713"/>
                    </a:lnTo>
                    <a:lnTo>
                      <a:pt x="718" y="5726"/>
                    </a:lnTo>
                    <a:lnTo>
                      <a:pt x="7006" y="5726"/>
                    </a:lnTo>
                    <a:lnTo>
                      <a:pt x="7096" y="5713"/>
                    </a:lnTo>
                    <a:lnTo>
                      <a:pt x="7173" y="5688"/>
                    </a:lnTo>
                    <a:lnTo>
                      <a:pt x="7250" y="5649"/>
                    </a:lnTo>
                    <a:lnTo>
                      <a:pt x="7326" y="5598"/>
                    </a:lnTo>
                    <a:lnTo>
                      <a:pt x="7390" y="5547"/>
                    </a:lnTo>
                    <a:lnTo>
                      <a:pt x="7454" y="5483"/>
                    </a:lnTo>
                    <a:lnTo>
                      <a:pt x="7506" y="5419"/>
                    </a:lnTo>
                    <a:lnTo>
                      <a:pt x="10221" y="1423"/>
                    </a:lnTo>
                    <a:lnTo>
                      <a:pt x="18008" y="1423"/>
                    </a:lnTo>
                    <a:lnTo>
                      <a:pt x="18149" y="1410"/>
                    </a:lnTo>
                    <a:lnTo>
                      <a:pt x="18277" y="1371"/>
                    </a:lnTo>
                    <a:lnTo>
                      <a:pt x="18405" y="1307"/>
                    </a:lnTo>
                    <a:lnTo>
                      <a:pt x="18508" y="1218"/>
                    </a:lnTo>
                    <a:lnTo>
                      <a:pt x="18597" y="1115"/>
                    </a:lnTo>
                    <a:lnTo>
                      <a:pt x="18661" y="987"/>
                    </a:lnTo>
                    <a:lnTo>
                      <a:pt x="18700" y="859"/>
                    </a:lnTo>
                    <a:lnTo>
                      <a:pt x="18713" y="718"/>
                    </a:lnTo>
                    <a:lnTo>
                      <a:pt x="18700" y="564"/>
                    </a:lnTo>
                    <a:lnTo>
                      <a:pt x="18661" y="436"/>
                    </a:lnTo>
                    <a:lnTo>
                      <a:pt x="18597" y="308"/>
                    </a:lnTo>
                    <a:lnTo>
                      <a:pt x="18508" y="206"/>
                    </a:lnTo>
                    <a:lnTo>
                      <a:pt x="18405" y="116"/>
                    </a:lnTo>
                    <a:lnTo>
                      <a:pt x="18277" y="52"/>
                    </a:lnTo>
                    <a:lnTo>
                      <a:pt x="18149" y="14"/>
                    </a:lnTo>
                    <a:lnTo>
                      <a:pt x="180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3"/>
              <p:cNvSpPr/>
              <p:nvPr/>
            </p:nvSpPr>
            <p:spPr>
              <a:xfrm>
                <a:off x="6767059" y="3199574"/>
                <a:ext cx="154032" cy="221123"/>
              </a:xfrm>
              <a:custGeom>
                <a:rect b="b" l="l" r="r" t="t"/>
                <a:pathLst>
                  <a:path extrusionOk="0" h="7007" w="4881">
                    <a:moveTo>
                      <a:pt x="718" y="0"/>
                    </a:moveTo>
                    <a:lnTo>
                      <a:pt x="577" y="26"/>
                    </a:lnTo>
                    <a:lnTo>
                      <a:pt x="436" y="64"/>
                    </a:lnTo>
                    <a:lnTo>
                      <a:pt x="321" y="128"/>
                    </a:lnTo>
                    <a:lnTo>
                      <a:pt x="205" y="218"/>
                    </a:lnTo>
                    <a:lnTo>
                      <a:pt x="129" y="320"/>
                    </a:lnTo>
                    <a:lnTo>
                      <a:pt x="52" y="449"/>
                    </a:lnTo>
                    <a:lnTo>
                      <a:pt x="13" y="577"/>
                    </a:lnTo>
                    <a:lnTo>
                      <a:pt x="0" y="718"/>
                    </a:lnTo>
                    <a:lnTo>
                      <a:pt x="0" y="6289"/>
                    </a:lnTo>
                    <a:lnTo>
                      <a:pt x="13" y="6430"/>
                    </a:lnTo>
                    <a:lnTo>
                      <a:pt x="52" y="6571"/>
                    </a:lnTo>
                    <a:lnTo>
                      <a:pt x="129" y="6686"/>
                    </a:lnTo>
                    <a:lnTo>
                      <a:pt x="205" y="6788"/>
                    </a:lnTo>
                    <a:lnTo>
                      <a:pt x="321" y="6878"/>
                    </a:lnTo>
                    <a:lnTo>
                      <a:pt x="436" y="6942"/>
                    </a:lnTo>
                    <a:lnTo>
                      <a:pt x="577" y="6993"/>
                    </a:lnTo>
                    <a:lnTo>
                      <a:pt x="718" y="7006"/>
                    </a:lnTo>
                    <a:lnTo>
                      <a:pt x="859" y="6993"/>
                    </a:lnTo>
                    <a:lnTo>
                      <a:pt x="999" y="6942"/>
                    </a:lnTo>
                    <a:lnTo>
                      <a:pt x="1115" y="6878"/>
                    </a:lnTo>
                    <a:lnTo>
                      <a:pt x="1217" y="6788"/>
                    </a:lnTo>
                    <a:lnTo>
                      <a:pt x="1307" y="6686"/>
                    </a:lnTo>
                    <a:lnTo>
                      <a:pt x="1371" y="6571"/>
                    </a:lnTo>
                    <a:lnTo>
                      <a:pt x="1422" y="6430"/>
                    </a:lnTo>
                    <a:lnTo>
                      <a:pt x="1435" y="6289"/>
                    </a:lnTo>
                    <a:lnTo>
                      <a:pt x="1435" y="1435"/>
                    </a:lnTo>
                    <a:lnTo>
                      <a:pt x="4163" y="1435"/>
                    </a:lnTo>
                    <a:lnTo>
                      <a:pt x="4304" y="1422"/>
                    </a:lnTo>
                    <a:lnTo>
                      <a:pt x="4445" y="1384"/>
                    </a:lnTo>
                    <a:lnTo>
                      <a:pt x="4560" y="1319"/>
                    </a:lnTo>
                    <a:lnTo>
                      <a:pt x="4663" y="1230"/>
                    </a:lnTo>
                    <a:lnTo>
                      <a:pt x="4752" y="1127"/>
                    </a:lnTo>
                    <a:lnTo>
                      <a:pt x="4816" y="999"/>
                    </a:lnTo>
                    <a:lnTo>
                      <a:pt x="4867" y="871"/>
                    </a:lnTo>
                    <a:lnTo>
                      <a:pt x="4880" y="718"/>
                    </a:lnTo>
                    <a:lnTo>
                      <a:pt x="4867" y="577"/>
                    </a:lnTo>
                    <a:lnTo>
                      <a:pt x="4816" y="449"/>
                    </a:lnTo>
                    <a:lnTo>
                      <a:pt x="4752" y="320"/>
                    </a:lnTo>
                    <a:lnTo>
                      <a:pt x="4663" y="218"/>
                    </a:lnTo>
                    <a:lnTo>
                      <a:pt x="4560" y="128"/>
                    </a:lnTo>
                    <a:lnTo>
                      <a:pt x="4445" y="64"/>
                    </a:lnTo>
                    <a:lnTo>
                      <a:pt x="4304" y="26"/>
                    </a:lnTo>
                    <a:lnTo>
                      <a:pt x="41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3"/>
              <p:cNvSpPr/>
              <p:nvPr/>
            </p:nvSpPr>
            <p:spPr>
              <a:xfrm>
                <a:off x="6253331" y="3407318"/>
                <a:ext cx="44906" cy="199696"/>
              </a:xfrm>
              <a:custGeom>
                <a:rect b="b" l="l" r="r" t="t"/>
                <a:pathLst>
                  <a:path extrusionOk="0" h="6328" w="1423">
                    <a:moveTo>
                      <a:pt x="718" y="1"/>
                    </a:moveTo>
                    <a:lnTo>
                      <a:pt x="564" y="13"/>
                    </a:lnTo>
                    <a:lnTo>
                      <a:pt x="436" y="52"/>
                    </a:lnTo>
                    <a:lnTo>
                      <a:pt x="308" y="129"/>
                    </a:lnTo>
                    <a:lnTo>
                      <a:pt x="206" y="205"/>
                    </a:lnTo>
                    <a:lnTo>
                      <a:pt x="116" y="321"/>
                    </a:lnTo>
                    <a:lnTo>
                      <a:pt x="52" y="436"/>
                    </a:lnTo>
                    <a:lnTo>
                      <a:pt x="13" y="577"/>
                    </a:lnTo>
                    <a:lnTo>
                      <a:pt x="1" y="718"/>
                    </a:lnTo>
                    <a:lnTo>
                      <a:pt x="1" y="5610"/>
                    </a:lnTo>
                    <a:lnTo>
                      <a:pt x="13" y="5764"/>
                    </a:lnTo>
                    <a:lnTo>
                      <a:pt x="52" y="5892"/>
                    </a:lnTo>
                    <a:lnTo>
                      <a:pt x="116" y="6020"/>
                    </a:lnTo>
                    <a:lnTo>
                      <a:pt x="206" y="6123"/>
                    </a:lnTo>
                    <a:lnTo>
                      <a:pt x="308" y="6212"/>
                    </a:lnTo>
                    <a:lnTo>
                      <a:pt x="436" y="6276"/>
                    </a:lnTo>
                    <a:lnTo>
                      <a:pt x="564" y="6315"/>
                    </a:lnTo>
                    <a:lnTo>
                      <a:pt x="718" y="6328"/>
                    </a:lnTo>
                    <a:lnTo>
                      <a:pt x="859" y="6315"/>
                    </a:lnTo>
                    <a:lnTo>
                      <a:pt x="987" y="6276"/>
                    </a:lnTo>
                    <a:lnTo>
                      <a:pt x="1115" y="6212"/>
                    </a:lnTo>
                    <a:lnTo>
                      <a:pt x="1217" y="6123"/>
                    </a:lnTo>
                    <a:lnTo>
                      <a:pt x="1307" y="6020"/>
                    </a:lnTo>
                    <a:lnTo>
                      <a:pt x="1371" y="5892"/>
                    </a:lnTo>
                    <a:lnTo>
                      <a:pt x="1410" y="5764"/>
                    </a:lnTo>
                    <a:lnTo>
                      <a:pt x="1422" y="5610"/>
                    </a:lnTo>
                    <a:lnTo>
                      <a:pt x="1422" y="718"/>
                    </a:lnTo>
                    <a:lnTo>
                      <a:pt x="1410" y="577"/>
                    </a:lnTo>
                    <a:lnTo>
                      <a:pt x="1371" y="436"/>
                    </a:lnTo>
                    <a:lnTo>
                      <a:pt x="1307" y="321"/>
                    </a:lnTo>
                    <a:lnTo>
                      <a:pt x="1217" y="205"/>
                    </a:lnTo>
                    <a:lnTo>
                      <a:pt x="1115" y="129"/>
                    </a:lnTo>
                    <a:lnTo>
                      <a:pt x="987" y="52"/>
                    </a:lnTo>
                    <a:lnTo>
                      <a:pt x="859" y="13"/>
                    </a:lnTo>
                    <a:lnTo>
                      <a:pt x="7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3"/>
              <p:cNvSpPr/>
              <p:nvPr/>
            </p:nvSpPr>
            <p:spPr>
              <a:xfrm>
                <a:off x="6399664" y="3287683"/>
                <a:ext cx="150782" cy="147153"/>
              </a:xfrm>
              <a:custGeom>
                <a:rect b="b" l="l" r="r" t="t"/>
                <a:pathLst>
                  <a:path extrusionOk="0" h="4663" w="4778">
                    <a:moveTo>
                      <a:pt x="705" y="0"/>
                    </a:moveTo>
                    <a:lnTo>
                      <a:pt x="564" y="13"/>
                    </a:lnTo>
                    <a:lnTo>
                      <a:pt x="436" y="52"/>
                    </a:lnTo>
                    <a:lnTo>
                      <a:pt x="307" y="116"/>
                    </a:lnTo>
                    <a:lnTo>
                      <a:pt x="205" y="218"/>
                    </a:lnTo>
                    <a:lnTo>
                      <a:pt x="115" y="333"/>
                    </a:lnTo>
                    <a:lnTo>
                      <a:pt x="51" y="449"/>
                    </a:lnTo>
                    <a:lnTo>
                      <a:pt x="13" y="590"/>
                    </a:lnTo>
                    <a:lnTo>
                      <a:pt x="0" y="730"/>
                    </a:lnTo>
                    <a:lnTo>
                      <a:pt x="13" y="859"/>
                    </a:lnTo>
                    <a:lnTo>
                      <a:pt x="64" y="987"/>
                    </a:lnTo>
                    <a:lnTo>
                      <a:pt x="128" y="1115"/>
                    </a:lnTo>
                    <a:lnTo>
                      <a:pt x="218" y="1230"/>
                    </a:lnTo>
                    <a:lnTo>
                      <a:pt x="3561" y="4458"/>
                    </a:lnTo>
                    <a:lnTo>
                      <a:pt x="3676" y="4547"/>
                    </a:lnTo>
                    <a:lnTo>
                      <a:pt x="3791" y="4611"/>
                    </a:lnTo>
                    <a:lnTo>
                      <a:pt x="3919" y="4650"/>
                    </a:lnTo>
                    <a:lnTo>
                      <a:pt x="4060" y="4662"/>
                    </a:lnTo>
                    <a:lnTo>
                      <a:pt x="4201" y="4650"/>
                    </a:lnTo>
                    <a:lnTo>
                      <a:pt x="4329" y="4598"/>
                    </a:lnTo>
                    <a:lnTo>
                      <a:pt x="4457" y="4534"/>
                    </a:lnTo>
                    <a:lnTo>
                      <a:pt x="4521" y="4496"/>
                    </a:lnTo>
                    <a:lnTo>
                      <a:pt x="4573" y="4445"/>
                    </a:lnTo>
                    <a:lnTo>
                      <a:pt x="4662" y="4329"/>
                    </a:lnTo>
                    <a:lnTo>
                      <a:pt x="4726" y="4201"/>
                    </a:lnTo>
                    <a:lnTo>
                      <a:pt x="4765" y="4073"/>
                    </a:lnTo>
                    <a:lnTo>
                      <a:pt x="4777" y="3932"/>
                    </a:lnTo>
                    <a:lnTo>
                      <a:pt x="4752" y="3792"/>
                    </a:lnTo>
                    <a:lnTo>
                      <a:pt x="4713" y="3663"/>
                    </a:lnTo>
                    <a:lnTo>
                      <a:pt x="4649" y="3535"/>
                    </a:lnTo>
                    <a:lnTo>
                      <a:pt x="4560" y="3433"/>
                    </a:lnTo>
                    <a:lnTo>
                      <a:pt x="1217" y="193"/>
                    </a:lnTo>
                    <a:lnTo>
                      <a:pt x="1102" y="103"/>
                    </a:lnTo>
                    <a:lnTo>
                      <a:pt x="974" y="39"/>
                    </a:lnTo>
                    <a:lnTo>
                      <a:pt x="845" y="13"/>
                    </a:lnTo>
                    <a:lnTo>
                      <a:pt x="7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3"/>
              <p:cNvSpPr/>
              <p:nvPr/>
            </p:nvSpPr>
            <p:spPr>
              <a:xfrm>
                <a:off x="5973634" y="2985361"/>
                <a:ext cx="90160" cy="90160"/>
              </a:xfrm>
              <a:custGeom>
                <a:rect b="b" l="l" r="r" t="t"/>
                <a:pathLst>
                  <a:path extrusionOk="0" h="2857" w="2857">
                    <a:moveTo>
                      <a:pt x="1435" y="0"/>
                    </a:moveTo>
                    <a:lnTo>
                      <a:pt x="1281" y="13"/>
                    </a:lnTo>
                    <a:lnTo>
                      <a:pt x="1141" y="26"/>
                    </a:lnTo>
                    <a:lnTo>
                      <a:pt x="1000" y="64"/>
                    </a:lnTo>
                    <a:lnTo>
                      <a:pt x="872" y="115"/>
                    </a:lnTo>
                    <a:lnTo>
                      <a:pt x="743" y="179"/>
                    </a:lnTo>
                    <a:lnTo>
                      <a:pt x="628" y="243"/>
                    </a:lnTo>
                    <a:lnTo>
                      <a:pt x="526" y="333"/>
                    </a:lnTo>
                    <a:lnTo>
                      <a:pt x="423" y="423"/>
                    </a:lnTo>
                    <a:lnTo>
                      <a:pt x="334" y="525"/>
                    </a:lnTo>
                    <a:lnTo>
                      <a:pt x="244" y="628"/>
                    </a:lnTo>
                    <a:lnTo>
                      <a:pt x="180" y="743"/>
                    </a:lnTo>
                    <a:lnTo>
                      <a:pt x="116" y="871"/>
                    </a:lnTo>
                    <a:lnTo>
                      <a:pt x="65" y="999"/>
                    </a:lnTo>
                    <a:lnTo>
                      <a:pt x="26" y="1140"/>
                    </a:lnTo>
                    <a:lnTo>
                      <a:pt x="13" y="1281"/>
                    </a:lnTo>
                    <a:lnTo>
                      <a:pt x="1" y="1435"/>
                    </a:lnTo>
                    <a:lnTo>
                      <a:pt x="13" y="1575"/>
                    </a:lnTo>
                    <a:lnTo>
                      <a:pt x="26" y="1716"/>
                    </a:lnTo>
                    <a:lnTo>
                      <a:pt x="65" y="1857"/>
                    </a:lnTo>
                    <a:lnTo>
                      <a:pt x="116" y="1985"/>
                    </a:lnTo>
                    <a:lnTo>
                      <a:pt x="180" y="2113"/>
                    </a:lnTo>
                    <a:lnTo>
                      <a:pt x="244" y="2229"/>
                    </a:lnTo>
                    <a:lnTo>
                      <a:pt x="334" y="2344"/>
                    </a:lnTo>
                    <a:lnTo>
                      <a:pt x="423" y="2434"/>
                    </a:lnTo>
                    <a:lnTo>
                      <a:pt x="526" y="2536"/>
                    </a:lnTo>
                    <a:lnTo>
                      <a:pt x="628" y="2613"/>
                    </a:lnTo>
                    <a:lnTo>
                      <a:pt x="743" y="2690"/>
                    </a:lnTo>
                    <a:lnTo>
                      <a:pt x="872" y="2741"/>
                    </a:lnTo>
                    <a:lnTo>
                      <a:pt x="1000" y="2792"/>
                    </a:lnTo>
                    <a:lnTo>
                      <a:pt x="1141" y="2831"/>
                    </a:lnTo>
                    <a:lnTo>
                      <a:pt x="1281" y="2856"/>
                    </a:lnTo>
                    <a:lnTo>
                      <a:pt x="1576" y="2856"/>
                    </a:lnTo>
                    <a:lnTo>
                      <a:pt x="1717" y="2831"/>
                    </a:lnTo>
                    <a:lnTo>
                      <a:pt x="1858" y="2792"/>
                    </a:lnTo>
                    <a:lnTo>
                      <a:pt x="1986" y="2741"/>
                    </a:lnTo>
                    <a:lnTo>
                      <a:pt x="2114" y="2690"/>
                    </a:lnTo>
                    <a:lnTo>
                      <a:pt x="2229" y="2613"/>
                    </a:lnTo>
                    <a:lnTo>
                      <a:pt x="2344" y="2536"/>
                    </a:lnTo>
                    <a:lnTo>
                      <a:pt x="2434" y="2434"/>
                    </a:lnTo>
                    <a:lnTo>
                      <a:pt x="2537" y="2344"/>
                    </a:lnTo>
                    <a:lnTo>
                      <a:pt x="2613" y="2229"/>
                    </a:lnTo>
                    <a:lnTo>
                      <a:pt x="2690" y="2113"/>
                    </a:lnTo>
                    <a:lnTo>
                      <a:pt x="2742" y="1985"/>
                    </a:lnTo>
                    <a:lnTo>
                      <a:pt x="2793" y="1857"/>
                    </a:lnTo>
                    <a:lnTo>
                      <a:pt x="2831" y="1716"/>
                    </a:lnTo>
                    <a:lnTo>
                      <a:pt x="2857" y="1575"/>
                    </a:lnTo>
                    <a:lnTo>
                      <a:pt x="2857" y="1435"/>
                    </a:lnTo>
                    <a:lnTo>
                      <a:pt x="2857" y="1281"/>
                    </a:lnTo>
                    <a:lnTo>
                      <a:pt x="2831" y="1140"/>
                    </a:lnTo>
                    <a:lnTo>
                      <a:pt x="2793" y="999"/>
                    </a:lnTo>
                    <a:lnTo>
                      <a:pt x="2742" y="871"/>
                    </a:lnTo>
                    <a:lnTo>
                      <a:pt x="2690" y="743"/>
                    </a:lnTo>
                    <a:lnTo>
                      <a:pt x="2613" y="628"/>
                    </a:lnTo>
                    <a:lnTo>
                      <a:pt x="2537" y="525"/>
                    </a:lnTo>
                    <a:lnTo>
                      <a:pt x="2434" y="423"/>
                    </a:lnTo>
                    <a:lnTo>
                      <a:pt x="2344"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3"/>
              <p:cNvSpPr/>
              <p:nvPr/>
            </p:nvSpPr>
            <p:spPr>
              <a:xfrm>
                <a:off x="6351949" y="2832559"/>
                <a:ext cx="90160" cy="90160"/>
              </a:xfrm>
              <a:custGeom>
                <a:rect b="b" l="l" r="r" t="t"/>
                <a:pathLst>
                  <a:path extrusionOk="0" h="2857" w="2857">
                    <a:moveTo>
                      <a:pt x="1282" y="1"/>
                    </a:moveTo>
                    <a:lnTo>
                      <a:pt x="1141" y="26"/>
                    </a:lnTo>
                    <a:lnTo>
                      <a:pt x="1000" y="65"/>
                    </a:lnTo>
                    <a:lnTo>
                      <a:pt x="872" y="116"/>
                    </a:lnTo>
                    <a:lnTo>
                      <a:pt x="744" y="167"/>
                    </a:lnTo>
                    <a:lnTo>
                      <a:pt x="628" y="244"/>
                    </a:lnTo>
                    <a:lnTo>
                      <a:pt x="513" y="321"/>
                    </a:lnTo>
                    <a:lnTo>
                      <a:pt x="411" y="411"/>
                    </a:lnTo>
                    <a:lnTo>
                      <a:pt x="321" y="513"/>
                    </a:lnTo>
                    <a:lnTo>
                      <a:pt x="244" y="628"/>
                    </a:lnTo>
                    <a:lnTo>
                      <a:pt x="167" y="744"/>
                    </a:lnTo>
                    <a:lnTo>
                      <a:pt x="103" y="872"/>
                    </a:lnTo>
                    <a:lnTo>
                      <a:pt x="65" y="1000"/>
                    </a:lnTo>
                    <a:lnTo>
                      <a:pt x="26" y="1141"/>
                    </a:lnTo>
                    <a:lnTo>
                      <a:pt x="1" y="1281"/>
                    </a:lnTo>
                    <a:lnTo>
                      <a:pt x="1" y="1422"/>
                    </a:lnTo>
                    <a:lnTo>
                      <a:pt x="1" y="1576"/>
                    </a:lnTo>
                    <a:lnTo>
                      <a:pt x="26" y="1717"/>
                    </a:lnTo>
                    <a:lnTo>
                      <a:pt x="65" y="1845"/>
                    </a:lnTo>
                    <a:lnTo>
                      <a:pt x="103" y="1986"/>
                    </a:lnTo>
                    <a:lnTo>
                      <a:pt x="167" y="2101"/>
                    </a:lnTo>
                    <a:lnTo>
                      <a:pt x="244" y="2229"/>
                    </a:lnTo>
                    <a:lnTo>
                      <a:pt x="321" y="2332"/>
                    </a:lnTo>
                    <a:lnTo>
                      <a:pt x="411" y="2434"/>
                    </a:lnTo>
                    <a:lnTo>
                      <a:pt x="513" y="2524"/>
                    </a:lnTo>
                    <a:lnTo>
                      <a:pt x="628" y="2614"/>
                    </a:lnTo>
                    <a:lnTo>
                      <a:pt x="744" y="2678"/>
                    </a:lnTo>
                    <a:lnTo>
                      <a:pt x="872" y="2742"/>
                    </a:lnTo>
                    <a:lnTo>
                      <a:pt x="1000" y="2793"/>
                    </a:lnTo>
                    <a:lnTo>
                      <a:pt x="1141" y="2831"/>
                    </a:lnTo>
                    <a:lnTo>
                      <a:pt x="1282" y="2844"/>
                    </a:lnTo>
                    <a:lnTo>
                      <a:pt x="1422" y="2857"/>
                    </a:lnTo>
                    <a:lnTo>
                      <a:pt x="1563" y="2844"/>
                    </a:lnTo>
                    <a:lnTo>
                      <a:pt x="1717" y="2831"/>
                    </a:lnTo>
                    <a:lnTo>
                      <a:pt x="1845" y="2793"/>
                    </a:lnTo>
                    <a:lnTo>
                      <a:pt x="1973" y="2742"/>
                    </a:lnTo>
                    <a:lnTo>
                      <a:pt x="2101" y="2678"/>
                    </a:lnTo>
                    <a:lnTo>
                      <a:pt x="2217" y="2614"/>
                    </a:lnTo>
                    <a:lnTo>
                      <a:pt x="2332" y="2524"/>
                    </a:lnTo>
                    <a:lnTo>
                      <a:pt x="2434" y="2434"/>
                    </a:lnTo>
                    <a:lnTo>
                      <a:pt x="2524" y="2332"/>
                    </a:lnTo>
                    <a:lnTo>
                      <a:pt x="2614" y="2229"/>
                    </a:lnTo>
                    <a:lnTo>
                      <a:pt x="2678" y="2101"/>
                    </a:lnTo>
                    <a:lnTo>
                      <a:pt x="2742" y="1986"/>
                    </a:lnTo>
                    <a:lnTo>
                      <a:pt x="2793" y="1845"/>
                    </a:lnTo>
                    <a:lnTo>
                      <a:pt x="2819" y="1717"/>
                    </a:lnTo>
                    <a:lnTo>
                      <a:pt x="2844" y="1576"/>
                    </a:lnTo>
                    <a:lnTo>
                      <a:pt x="2857" y="1422"/>
                    </a:lnTo>
                    <a:lnTo>
                      <a:pt x="2844" y="1281"/>
                    </a:lnTo>
                    <a:lnTo>
                      <a:pt x="2819" y="1141"/>
                    </a:lnTo>
                    <a:lnTo>
                      <a:pt x="2793" y="1000"/>
                    </a:lnTo>
                    <a:lnTo>
                      <a:pt x="2742" y="872"/>
                    </a:lnTo>
                    <a:lnTo>
                      <a:pt x="2678" y="744"/>
                    </a:lnTo>
                    <a:lnTo>
                      <a:pt x="2614" y="628"/>
                    </a:lnTo>
                    <a:lnTo>
                      <a:pt x="2524" y="513"/>
                    </a:lnTo>
                    <a:lnTo>
                      <a:pt x="2434" y="411"/>
                    </a:lnTo>
                    <a:lnTo>
                      <a:pt x="2332" y="321"/>
                    </a:lnTo>
                    <a:lnTo>
                      <a:pt x="2217" y="244"/>
                    </a:lnTo>
                    <a:lnTo>
                      <a:pt x="2101" y="167"/>
                    </a:lnTo>
                    <a:lnTo>
                      <a:pt x="1973" y="116"/>
                    </a:lnTo>
                    <a:lnTo>
                      <a:pt x="1845" y="65"/>
                    </a:lnTo>
                    <a:lnTo>
                      <a:pt x="1717" y="26"/>
                    </a:lnTo>
                    <a:lnTo>
                      <a:pt x="15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3"/>
              <p:cNvSpPr/>
              <p:nvPr/>
            </p:nvSpPr>
            <p:spPr>
              <a:xfrm>
                <a:off x="6619937" y="2985361"/>
                <a:ext cx="90570" cy="90160"/>
              </a:xfrm>
              <a:custGeom>
                <a:rect b="b" l="l" r="r" t="t"/>
                <a:pathLst>
                  <a:path extrusionOk="0" h="2857" w="2870">
                    <a:moveTo>
                      <a:pt x="1435" y="0"/>
                    </a:moveTo>
                    <a:lnTo>
                      <a:pt x="1294" y="13"/>
                    </a:lnTo>
                    <a:lnTo>
                      <a:pt x="1153" y="26"/>
                    </a:lnTo>
                    <a:lnTo>
                      <a:pt x="1012" y="64"/>
                    </a:lnTo>
                    <a:lnTo>
                      <a:pt x="884" y="115"/>
                    </a:lnTo>
                    <a:lnTo>
                      <a:pt x="756" y="179"/>
                    </a:lnTo>
                    <a:lnTo>
                      <a:pt x="641" y="243"/>
                    </a:lnTo>
                    <a:lnTo>
                      <a:pt x="526" y="333"/>
                    </a:lnTo>
                    <a:lnTo>
                      <a:pt x="423" y="423"/>
                    </a:lnTo>
                    <a:lnTo>
                      <a:pt x="333" y="525"/>
                    </a:lnTo>
                    <a:lnTo>
                      <a:pt x="257" y="628"/>
                    </a:lnTo>
                    <a:lnTo>
                      <a:pt x="180" y="743"/>
                    </a:lnTo>
                    <a:lnTo>
                      <a:pt x="116" y="871"/>
                    </a:lnTo>
                    <a:lnTo>
                      <a:pt x="64" y="999"/>
                    </a:lnTo>
                    <a:lnTo>
                      <a:pt x="39" y="1140"/>
                    </a:lnTo>
                    <a:lnTo>
                      <a:pt x="13" y="1281"/>
                    </a:lnTo>
                    <a:lnTo>
                      <a:pt x="0" y="1435"/>
                    </a:lnTo>
                    <a:lnTo>
                      <a:pt x="13" y="1575"/>
                    </a:lnTo>
                    <a:lnTo>
                      <a:pt x="39" y="1716"/>
                    </a:lnTo>
                    <a:lnTo>
                      <a:pt x="64" y="1857"/>
                    </a:lnTo>
                    <a:lnTo>
                      <a:pt x="116" y="1985"/>
                    </a:lnTo>
                    <a:lnTo>
                      <a:pt x="180" y="2113"/>
                    </a:lnTo>
                    <a:lnTo>
                      <a:pt x="257" y="2229"/>
                    </a:lnTo>
                    <a:lnTo>
                      <a:pt x="333" y="2344"/>
                    </a:lnTo>
                    <a:lnTo>
                      <a:pt x="423" y="2434"/>
                    </a:lnTo>
                    <a:lnTo>
                      <a:pt x="526" y="2536"/>
                    </a:lnTo>
                    <a:lnTo>
                      <a:pt x="641" y="2613"/>
                    </a:lnTo>
                    <a:lnTo>
                      <a:pt x="756" y="2690"/>
                    </a:lnTo>
                    <a:lnTo>
                      <a:pt x="884" y="2741"/>
                    </a:lnTo>
                    <a:lnTo>
                      <a:pt x="1012" y="2792"/>
                    </a:lnTo>
                    <a:lnTo>
                      <a:pt x="1153" y="2831"/>
                    </a:lnTo>
                    <a:lnTo>
                      <a:pt x="1294" y="2856"/>
                    </a:lnTo>
                    <a:lnTo>
                      <a:pt x="1576" y="2856"/>
                    </a:lnTo>
                    <a:lnTo>
                      <a:pt x="1717" y="2831"/>
                    </a:lnTo>
                    <a:lnTo>
                      <a:pt x="1858" y="2792"/>
                    </a:lnTo>
                    <a:lnTo>
                      <a:pt x="1986" y="2741"/>
                    </a:lnTo>
                    <a:lnTo>
                      <a:pt x="2114" y="2690"/>
                    </a:lnTo>
                    <a:lnTo>
                      <a:pt x="2229" y="2613"/>
                    </a:lnTo>
                    <a:lnTo>
                      <a:pt x="2344" y="2536"/>
                    </a:lnTo>
                    <a:lnTo>
                      <a:pt x="2447" y="2434"/>
                    </a:lnTo>
                    <a:lnTo>
                      <a:pt x="2536" y="2344"/>
                    </a:lnTo>
                    <a:lnTo>
                      <a:pt x="2613" y="2229"/>
                    </a:lnTo>
                    <a:lnTo>
                      <a:pt x="2690" y="2113"/>
                    </a:lnTo>
                    <a:lnTo>
                      <a:pt x="2754" y="1985"/>
                    </a:lnTo>
                    <a:lnTo>
                      <a:pt x="2805" y="1857"/>
                    </a:lnTo>
                    <a:lnTo>
                      <a:pt x="2831" y="1716"/>
                    </a:lnTo>
                    <a:lnTo>
                      <a:pt x="2857" y="1575"/>
                    </a:lnTo>
                    <a:lnTo>
                      <a:pt x="2869" y="1435"/>
                    </a:lnTo>
                    <a:lnTo>
                      <a:pt x="2857" y="1281"/>
                    </a:lnTo>
                    <a:lnTo>
                      <a:pt x="2831" y="1140"/>
                    </a:lnTo>
                    <a:lnTo>
                      <a:pt x="2805" y="999"/>
                    </a:lnTo>
                    <a:lnTo>
                      <a:pt x="2754" y="871"/>
                    </a:lnTo>
                    <a:lnTo>
                      <a:pt x="2690" y="743"/>
                    </a:lnTo>
                    <a:lnTo>
                      <a:pt x="2613" y="628"/>
                    </a:lnTo>
                    <a:lnTo>
                      <a:pt x="2536" y="525"/>
                    </a:lnTo>
                    <a:lnTo>
                      <a:pt x="2447" y="423"/>
                    </a:lnTo>
                    <a:lnTo>
                      <a:pt x="2344"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3"/>
              <p:cNvSpPr/>
              <p:nvPr/>
            </p:nvSpPr>
            <p:spPr>
              <a:xfrm>
                <a:off x="6853149" y="3177326"/>
                <a:ext cx="90160" cy="90160"/>
              </a:xfrm>
              <a:custGeom>
                <a:rect b="b" l="l" r="r" t="t"/>
                <a:pathLst>
                  <a:path extrusionOk="0" h="2857" w="2857">
                    <a:moveTo>
                      <a:pt x="1281" y="1"/>
                    </a:moveTo>
                    <a:lnTo>
                      <a:pt x="1140" y="26"/>
                    </a:lnTo>
                    <a:lnTo>
                      <a:pt x="1012" y="65"/>
                    </a:lnTo>
                    <a:lnTo>
                      <a:pt x="871" y="103"/>
                    </a:lnTo>
                    <a:lnTo>
                      <a:pt x="756" y="167"/>
                    </a:lnTo>
                    <a:lnTo>
                      <a:pt x="628" y="244"/>
                    </a:lnTo>
                    <a:lnTo>
                      <a:pt x="526" y="321"/>
                    </a:lnTo>
                    <a:lnTo>
                      <a:pt x="423" y="411"/>
                    </a:lnTo>
                    <a:lnTo>
                      <a:pt x="334" y="513"/>
                    </a:lnTo>
                    <a:lnTo>
                      <a:pt x="244" y="628"/>
                    </a:lnTo>
                    <a:lnTo>
                      <a:pt x="180" y="744"/>
                    </a:lnTo>
                    <a:lnTo>
                      <a:pt x="116" y="872"/>
                    </a:lnTo>
                    <a:lnTo>
                      <a:pt x="65" y="1000"/>
                    </a:lnTo>
                    <a:lnTo>
                      <a:pt x="39" y="1141"/>
                    </a:lnTo>
                    <a:lnTo>
                      <a:pt x="13" y="1282"/>
                    </a:lnTo>
                    <a:lnTo>
                      <a:pt x="1" y="1423"/>
                    </a:lnTo>
                    <a:lnTo>
                      <a:pt x="13" y="1576"/>
                    </a:lnTo>
                    <a:lnTo>
                      <a:pt x="39" y="1717"/>
                    </a:lnTo>
                    <a:lnTo>
                      <a:pt x="65" y="1845"/>
                    </a:lnTo>
                    <a:lnTo>
                      <a:pt x="116" y="1986"/>
                    </a:lnTo>
                    <a:lnTo>
                      <a:pt x="180" y="2101"/>
                    </a:lnTo>
                    <a:lnTo>
                      <a:pt x="244" y="2229"/>
                    </a:lnTo>
                    <a:lnTo>
                      <a:pt x="334" y="2332"/>
                    </a:lnTo>
                    <a:lnTo>
                      <a:pt x="423" y="2434"/>
                    </a:lnTo>
                    <a:lnTo>
                      <a:pt x="526" y="2524"/>
                    </a:lnTo>
                    <a:lnTo>
                      <a:pt x="628" y="2614"/>
                    </a:lnTo>
                    <a:lnTo>
                      <a:pt x="756" y="2678"/>
                    </a:lnTo>
                    <a:lnTo>
                      <a:pt x="871" y="2742"/>
                    </a:lnTo>
                    <a:lnTo>
                      <a:pt x="1012" y="2793"/>
                    </a:lnTo>
                    <a:lnTo>
                      <a:pt x="1140" y="2831"/>
                    </a:lnTo>
                    <a:lnTo>
                      <a:pt x="1281" y="2844"/>
                    </a:lnTo>
                    <a:lnTo>
                      <a:pt x="1435" y="2857"/>
                    </a:lnTo>
                    <a:lnTo>
                      <a:pt x="1576" y="2844"/>
                    </a:lnTo>
                    <a:lnTo>
                      <a:pt x="1717" y="2831"/>
                    </a:lnTo>
                    <a:lnTo>
                      <a:pt x="1858" y="2793"/>
                    </a:lnTo>
                    <a:lnTo>
                      <a:pt x="1986" y="2742"/>
                    </a:lnTo>
                    <a:lnTo>
                      <a:pt x="2114" y="2678"/>
                    </a:lnTo>
                    <a:lnTo>
                      <a:pt x="2229" y="2614"/>
                    </a:lnTo>
                    <a:lnTo>
                      <a:pt x="2344" y="2524"/>
                    </a:lnTo>
                    <a:lnTo>
                      <a:pt x="2447" y="2434"/>
                    </a:lnTo>
                    <a:lnTo>
                      <a:pt x="2536" y="2332"/>
                    </a:lnTo>
                    <a:lnTo>
                      <a:pt x="2613" y="2229"/>
                    </a:lnTo>
                    <a:lnTo>
                      <a:pt x="2690" y="2101"/>
                    </a:lnTo>
                    <a:lnTo>
                      <a:pt x="2754" y="1986"/>
                    </a:lnTo>
                    <a:lnTo>
                      <a:pt x="2793" y="1845"/>
                    </a:lnTo>
                    <a:lnTo>
                      <a:pt x="2831" y="1717"/>
                    </a:lnTo>
                    <a:lnTo>
                      <a:pt x="2857" y="1576"/>
                    </a:lnTo>
                    <a:lnTo>
                      <a:pt x="2857" y="1423"/>
                    </a:lnTo>
                    <a:lnTo>
                      <a:pt x="2857" y="1282"/>
                    </a:lnTo>
                    <a:lnTo>
                      <a:pt x="2831" y="1141"/>
                    </a:lnTo>
                    <a:lnTo>
                      <a:pt x="2793" y="1000"/>
                    </a:lnTo>
                    <a:lnTo>
                      <a:pt x="2754" y="872"/>
                    </a:lnTo>
                    <a:lnTo>
                      <a:pt x="2690" y="744"/>
                    </a:lnTo>
                    <a:lnTo>
                      <a:pt x="2613" y="628"/>
                    </a:lnTo>
                    <a:lnTo>
                      <a:pt x="2536" y="513"/>
                    </a:lnTo>
                    <a:lnTo>
                      <a:pt x="2447" y="411"/>
                    </a:lnTo>
                    <a:lnTo>
                      <a:pt x="2344" y="321"/>
                    </a:lnTo>
                    <a:lnTo>
                      <a:pt x="2229" y="244"/>
                    </a:lnTo>
                    <a:lnTo>
                      <a:pt x="2114" y="167"/>
                    </a:lnTo>
                    <a:lnTo>
                      <a:pt x="1986" y="103"/>
                    </a:lnTo>
                    <a:lnTo>
                      <a:pt x="1858" y="65"/>
                    </a:lnTo>
                    <a:lnTo>
                      <a:pt x="1717" y="2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3"/>
              <p:cNvSpPr/>
              <p:nvPr/>
            </p:nvSpPr>
            <p:spPr>
              <a:xfrm>
                <a:off x="6665191" y="2675749"/>
                <a:ext cx="90191" cy="90160"/>
              </a:xfrm>
              <a:custGeom>
                <a:rect b="b" l="l" r="r" t="t"/>
                <a:pathLst>
                  <a:path extrusionOk="0" h="2857" w="2858">
                    <a:moveTo>
                      <a:pt x="1435" y="0"/>
                    </a:moveTo>
                    <a:lnTo>
                      <a:pt x="1282" y="13"/>
                    </a:lnTo>
                    <a:lnTo>
                      <a:pt x="1141" y="26"/>
                    </a:lnTo>
                    <a:lnTo>
                      <a:pt x="1000" y="64"/>
                    </a:lnTo>
                    <a:lnTo>
                      <a:pt x="872" y="116"/>
                    </a:lnTo>
                    <a:lnTo>
                      <a:pt x="744" y="180"/>
                    </a:lnTo>
                    <a:lnTo>
                      <a:pt x="628" y="244"/>
                    </a:lnTo>
                    <a:lnTo>
                      <a:pt x="526" y="333"/>
                    </a:lnTo>
                    <a:lnTo>
                      <a:pt x="424" y="423"/>
                    </a:lnTo>
                    <a:lnTo>
                      <a:pt x="321" y="525"/>
                    </a:lnTo>
                    <a:lnTo>
                      <a:pt x="244" y="628"/>
                    </a:lnTo>
                    <a:lnTo>
                      <a:pt x="167" y="743"/>
                    </a:lnTo>
                    <a:lnTo>
                      <a:pt x="116" y="871"/>
                    </a:lnTo>
                    <a:lnTo>
                      <a:pt x="65" y="999"/>
                    </a:lnTo>
                    <a:lnTo>
                      <a:pt x="26" y="1140"/>
                    </a:lnTo>
                    <a:lnTo>
                      <a:pt x="14" y="1281"/>
                    </a:lnTo>
                    <a:lnTo>
                      <a:pt x="1" y="1435"/>
                    </a:lnTo>
                    <a:lnTo>
                      <a:pt x="14" y="1576"/>
                    </a:lnTo>
                    <a:lnTo>
                      <a:pt x="26" y="1716"/>
                    </a:lnTo>
                    <a:lnTo>
                      <a:pt x="65" y="1857"/>
                    </a:lnTo>
                    <a:lnTo>
                      <a:pt x="116" y="1985"/>
                    </a:lnTo>
                    <a:lnTo>
                      <a:pt x="167" y="2114"/>
                    </a:lnTo>
                    <a:lnTo>
                      <a:pt x="244" y="2229"/>
                    </a:lnTo>
                    <a:lnTo>
                      <a:pt x="321" y="2344"/>
                    </a:lnTo>
                    <a:lnTo>
                      <a:pt x="424" y="2434"/>
                    </a:lnTo>
                    <a:lnTo>
                      <a:pt x="526" y="2536"/>
                    </a:lnTo>
                    <a:lnTo>
                      <a:pt x="628" y="2613"/>
                    </a:lnTo>
                    <a:lnTo>
                      <a:pt x="744" y="2690"/>
                    </a:lnTo>
                    <a:lnTo>
                      <a:pt x="872" y="2741"/>
                    </a:lnTo>
                    <a:lnTo>
                      <a:pt x="1000" y="2792"/>
                    </a:lnTo>
                    <a:lnTo>
                      <a:pt x="1141" y="2831"/>
                    </a:lnTo>
                    <a:lnTo>
                      <a:pt x="1282" y="2856"/>
                    </a:lnTo>
                    <a:lnTo>
                      <a:pt x="1576" y="2856"/>
                    </a:lnTo>
                    <a:lnTo>
                      <a:pt x="1717" y="2831"/>
                    </a:lnTo>
                    <a:lnTo>
                      <a:pt x="1858" y="2792"/>
                    </a:lnTo>
                    <a:lnTo>
                      <a:pt x="1986" y="2741"/>
                    </a:lnTo>
                    <a:lnTo>
                      <a:pt x="2114" y="2690"/>
                    </a:lnTo>
                    <a:lnTo>
                      <a:pt x="2229" y="2613"/>
                    </a:lnTo>
                    <a:lnTo>
                      <a:pt x="2332" y="2536"/>
                    </a:lnTo>
                    <a:lnTo>
                      <a:pt x="2434" y="2434"/>
                    </a:lnTo>
                    <a:lnTo>
                      <a:pt x="2537" y="2344"/>
                    </a:lnTo>
                    <a:lnTo>
                      <a:pt x="2614" y="2229"/>
                    </a:lnTo>
                    <a:lnTo>
                      <a:pt x="2691" y="2114"/>
                    </a:lnTo>
                    <a:lnTo>
                      <a:pt x="2742" y="1985"/>
                    </a:lnTo>
                    <a:lnTo>
                      <a:pt x="2793" y="1857"/>
                    </a:lnTo>
                    <a:lnTo>
                      <a:pt x="2831" y="1716"/>
                    </a:lnTo>
                    <a:lnTo>
                      <a:pt x="2857" y="1576"/>
                    </a:lnTo>
                    <a:lnTo>
                      <a:pt x="2857" y="1435"/>
                    </a:lnTo>
                    <a:lnTo>
                      <a:pt x="2857" y="1281"/>
                    </a:lnTo>
                    <a:lnTo>
                      <a:pt x="2831" y="1140"/>
                    </a:lnTo>
                    <a:lnTo>
                      <a:pt x="2793" y="999"/>
                    </a:lnTo>
                    <a:lnTo>
                      <a:pt x="2742" y="871"/>
                    </a:lnTo>
                    <a:lnTo>
                      <a:pt x="2691" y="743"/>
                    </a:lnTo>
                    <a:lnTo>
                      <a:pt x="2614" y="628"/>
                    </a:lnTo>
                    <a:lnTo>
                      <a:pt x="2537" y="525"/>
                    </a:lnTo>
                    <a:lnTo>
                      <a:pt x="2434" y="423"/>
                    </a:lnTo>
                    <a:lnTo>
                      <a:pt x="2332" y="333"/>
                    </a:lnTo>
                    <a:lnTo>
                      <a:pt x="2229" y="244"/>
                    </a:lnTo>
                    <a:lnTo>
                      <a:pt x="2114" y="180"/>
                    </a:lnTo>
                    <a:lnTo>
                      <a:pt x="1986" y="116"/>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3"/>
              <p:cNvSpPr/>
              <p:nvPr/>
            </p:nvSpPr>
            <p:spPr>
              <a:xfrm>
                <a:off x="6377005" y="3265057"/>
                <a:ext cx="90191" cy="90160"/>
              </a:xfrm>
              <a:custGeom>
                <a:rect b="b" l="l" r="r" t="t"/>
                <a:pathLst>
                  <a:path extrusionOk="0" h="2857" w="2858">
                    <a:moveTo>
                      <a:pt x="1435" y="0"/>
                    </a:moveTo>
                    <a:lnTo>
                      <a:pt x="1294" y="13"/>
                    </a:lnTo>
                    <a:lnTo>
                      <a:pt x="1141" y="26"/>
                    </a:lnTo>
                    <a:lnTo>
                      <a:pt x="1013" y="64"/>
                    </a:lnTo>
                    <a:lnTo>
                      <a:pt x="885" y="115"/>
                    </a:lnTo>
                    <a:lnTo>
                      <a:pt x="757" y="179"/>
                    </a:lnTo>
                    <a:lnTo>
                      <a:pt x="641" y="243"/>
                    </a:lnTo>
                    <a:lnTo>
                      <a:pt x="526" y="333"/>
                    </a:lnTo>
                    <a:lnTo>
                      <a:pt x="424" y="423"/>
                    </a:lnTo>
                    <a:lnTo>
                      <a:pt x="334" y="525"/>
                    </a:lnTo>
                    <a:lnTo>
                      <a:pt x="244" y="628"/>
                    </a:lnTo>
                    <a:lnTo>
                      <a:pt x="180" y="743"/>
                    </a:lnTo>
                    <a:lnTo>
                      <a:pt x="116" y="871"/>
                    </a:lnTo>
                    <a:lnTo>
                      <a:pt x="65" y="999"/>
                    </a:lnTo>
                    <a:lnTo>
                      <a:pt x="39" y="1140"/>
                    </a:lnTo>
                    <a:lnTo>
                      <a:pt x="14" y="1281"/>
                    </a:lnTo>
                    <a:lnTo>
                      <a:pt x="1" y="1435"/>
                    </a:lnTo>
                    <a:lnTo>
                      <a:pt x="14" y="1576"/>
                    </a:lnTo>
                    <a:lnTo>
                      <a:pt x="39" y="1716"/>
                    </a:lnTo>
                    <a:lnTo>
                      <a:pt x="65" y="1857"/>
                    </a:lnTo>
                    <a:lnTo>
                      <a:pt x="116" y="1985"/>
                    </a:lnTo>
                    <a:lnTo>
                      <a:pt x="180" y="2113"/>
                    </a:lnTo>
                    <a:lnTo>
                      <a:pt x="244" y="2229"/>
                    </a:lnTo>
                    <a:lnTo>
                      <a:pt x="334" y="2344"/>
                    </a:lnTo>
                    <a:lnTo>
                      <a:pt x="424" y="2434"/>
                    </a:lnTo>
                    <a:lnTo>
                      <a:pt x="526" y="2536"/>
                    </a:lnTo>
                    <a:lnTo>
                      <a:pt x="641" y="2613"/>
                    </a:lnTo>
                    <a:lnTo>
                      <a:pt x="757" y="2690"/>
                    </a:lnTo>
                    <a:lnTo>
                      <a:pt x="885" y="2741"/>
                    </a:lnTo>
                    <a:lnTo>
                      <a:pt x="1013" y="2792"/>
                    </a:lnTo>
                    <a:lnTo>
                      <a:pt x="1141" y="2831"/>
                    </a:lnTo>
                    <a:lnTo>
                      <a:pt x="1294" y="2856"/>
                    </a:lnTo>
                    <a:lnTo>
                      <a:pt x="1576" y="2856"/>
                    </a:lnTo>
                    <a:lnTo>
                      <a:pt x="1717" y="2831"/>
                    </a:lnTo>
                    <a:lnTo>
                      <a:pt x="1858" y="2792"/>
                    </a:lnTo>
                    <a:lnTo>
                      <a:pt x="1986" y="2741"/>
                    </a:lnTo>
                    <a:lnTo>
                      <a:pt x="2114" y="2690"/>
                    </a:lnTo>
                    <a:lnTo>
                      <a:pt x="2229" y="2613"/>
                    </a:lnTo>
                    <a:lnTo>
                      <a:pt x="2345" y="2536"/>
                    </a:lnTo>
                    <a:lnTo>
                      <a:pt x="2447" y="2434"/>
                    </a:lnTo>
                    <a:lnTo>
                      <a:pt x="2537" y="2344"/>
                    </a:lnTo>
                    <a:lnTo>
                      <a:pt x="2614" y="2229"/>
                    </a:lnTo>
                    <a:lnTo>
                      <a:pt x="2691" y="2113"/>
                    </a:lnTo>
                    <a:lnTo>
                      <a:pt x="2755" y="1985"/>
                    </a:lnTo>
                    <a:lnTo>
                      <a:pt x="2793" y="1857"/>
                    </a:lnTo>
                    <a:lnTo>
                      <a:pt x="2831" y="1716"/>
                    </a:lnTo>
                    <a:lnTo>
                      <a:pt x="2857" y="1576"/>
                    </a:lnTo>
                    <a:lnTo>
                      <a:pt x="2857" y="1435"/>
                    </a:lnTo>
                    <a:lnTo>
                      <a:pt x="2857" y="1281"/>
                    </a:lnTo>
                    <a:lnTo>
                      <a:pt x="2831" y="1140"/>
                    </a:lnTo>
                    <a:lnTo>
                      <a:pt x="2793" y="999"/>
                    </a:lnTo>
                    <a:lnTo>
                      <a:pt x="2755" y="871"/>
                    </a:lnTo>
                    <a:lnTo>
                      <a:pt x="2691" y="743"/>
                    </a:lnTo>
                    <a:lnTo>
                      <a:pt x="2614" y="628"/>
                    </a:lnTo>
                    <a:lnTo>
                      <a:pt x="2537" y="525"/>
                    </a:lnTo>
                    <a:lnTo>
                      <a:pt x="2447" y="423"/>
                    </a:lnTo>
                    <a:lnTo>
                      <a:pt x="2345"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3"/>
              <p:cNvSpPr/>
              <p:nvPr/>
            </p:nvSpPr>
            <p:spPr>
              <a:xfrm>
                <a:off x="6153892" y="3087198"/>
                <a:ext cx="90191" cy="90160"/>
              </a:xfrm>
              <a:custGeom>
                <a:rect b="b" l="l" r="r" t="t"/>
                <a:pathLst>
                  <a:path extrusionOk="0" h="2857" w="2858">
                    <a:moveTo>
                      <a:pt x="1282" y="1"/>
                    </a:moveTo>
                    <a:lnTo>
                      <a:pt x="1141" y="26"/>
                    </a:lnTo>
                    <a:lnTo>
                      <a:pt x="1000" y="65"/>
                    </a:lnTo>
                    <a:lnTo>
                      <a:pt x="872" y="116"/>
                    </a:lnTo>
                    <a:lnTo>
                      <a:pt x="744" y="167"/>
                    </a:lnTo>
                    <a:lnTo>
                      <a:pt x="629" y="244"/>
                    </a:lnTo>
                    <a:lnTo>
                      <a:pt x="526" y="321"/>
                    </a:lnTo>
                    <a:lnTo>
                      <a:pt x="424" y="411"/>
                    </a:lnTo>
                    <a:lnTo>
                      <a:pt x="334" y="513"/>
                    </a:lnTo>
                    <a:lnTo>
                      <a:pt x="244" y="628"/>
                    </a:lnTo>
                    <a:lnTo>
                      <a:pt x="167" y="744"/>
                    </a:lnTo>
                    <a:lnTo>
                      <a:pt x="116" y="872"/>
                    </a:lnTo>
                    <a:lnTo>
                      <a:pt x="65" y="1000"/>
                    </a:lnTo>
                    <a:lnTo>
                      <a:pt x="27" y="1141"/>
                    </a:lnTo>
                    <a:lnTo>
                      <a:pt x="14" y="1281"/>
                    </a:lnTo>
                    <a:lnTo>
                      <a:pt x="1" y="1422"/>
                    </a:lnTo>
                    <a:lnTo>
                      <a:pt x="14" y="1576"/>
                    </a:lnTo>
                    <a:lnTo>
                      <a:pt x="27" y="1717"/>
                    </a:lnTo>
                    <a:lnTo>
                      <a:pt x="65" y="1858"/>
                    </a:lnTo>
                    <a:lnTo>
                      <a:pt x="116" y="1986"/>
                    </a:lnTo>
                    <a:lnTo>
                      <a:pt x="167" y="2114"/>
                    </a:lnTo>
                    <a:lnTo>
                      <a:pt x="244" y="2229"/>
                    </a:lnTo>
                    <a:lnTo>
                      <a:pt x="334" y="2332"/>
                    </a:lnTo>
                    <a:lnTo>
                      <a:pt x="424" y="2434"/>
                    </a:lnTo>
                    <a:lnTo>
                      <a:pt x="526" y="2524"/>
                    </a:lnTo>
                    <a:lnTo>
                      <a:pt x="629" y="2613"/>
                    </a:lnTo>
                    <a:lnTo>
                      <a:pt x="744" y="2678"/>
                    </a:lnTo>
                    <a:lnTo>
                      <a:pt x="872" y="2742"/>
                    </a:lnTo>
                    <a:lnTo>
                      <a:pt x="1000" y="2793"/>
                    </a:lnTo>
                    <a:lnTo>
                      <a:pt x="1141" y="2831"/>
                    </a:lnTo>
                    <a:lnTo>
                      <a:pt x="1282" y="2844"/>
                    </a:lnTo>
                    <a:lnTo>
                      <a:pt x="1435" y="2857"/>
                    </a:lnTo>
                    <a:lnTo>
                      <a:pt x="1576" y="2844"/>
                    </a:lnTo>
                    <a:lnTo>
                      <a:pt x="1717" y="2831"/>
                    </a:lnTo>
                    <a:lnTo>
                      <a:pt x="1858" y="2793"/>
                    </a:lnTo>
                    <a:lnTo>
                      <a:pt x="1986" y="2742"/>
                    </a:lnTo>
                    <a:lnTo>
                      <a:pt x="2114" y="2678"/>
                    </a:lnTo>
                    <a:lnTo>
                      <a:pt x="2230" y="2613"/>
                    </a:lnTo>
                    <a:lnTo>
                      <a:pt x="2345" y="2524"/>
                    </a:lnTo>
                    <a:lnTo>
                      <a:pt x="2434" y="2434"/>
                    </a:lnTo>
                    <a:lnTo>
                      <a:pt x="2537" y="2332"/>
                    </a:lnTo>
                    <a:lnTo>
                      <a:pt x="2614" y="2229"/>
                    </a:lnTo>
                    <a:lnTo>
                      <a:pt x="2691" y="2114"/>
                    </a:lnTo>
                    <a:lnTo>
                      <a:pt x="2742" y="1986"/>
                    </a:lnTo>
                    <a:lnTo>
                      <a:pt x="2793" y="1858"/>
                    </a:lnTo>
                    <a:lnTo>
                      <a:pt x="2831" y="1717"/>
                    </a:lnTo>
                    <a:lnTo>
                      <a:pt x="2857" y="1576"/>
                    </a:lnTo>
                    <a:lnTo>
                      <a:pt x="2857" y="1422"/>
                    </a:lnTo>
                    <a:lnTo>
                      <a:pt x="2857" y="1281"/>
                    </a:lnTo>
                    <a:lnTo>
                      <a:pt x="2831" y="1141"/>
                    </a:lnTo>
                    <a:lnTo>
                      <a:pt x="2793" y="1000"/>
                    </a:lnTo>
                    <a:lnTo>
                      <a:pt x="2742" y="872"/>
                    </a:lnTo>
                    <a:lnTo>
                      <a:pt x="2691" y="744"/>
                    </a:lnTo>
                    <a:lnTo>
                      <a:pt x="2614" y="628"/>
                    </a:lnTo>
                    <a:lnTo>
                      <a:pt x="2537" y="513"/>
                    </a:lnTo>
                    <a:lnTo>
                      <a:pt x="2434" y="411"/>
                    </a:lnTo>
                    <a:lnTo>
                      <a:pt x="2345" y="321"/>
                    </a:lnTo>
                    <a:lnTo>
                      <a:pt x="2230" y="244"/>
                    </a:lnTo>
                    <a:lnTo>
                      <a:pt x="2114" y="167"/>
                    </a:lnTo>
                    <a:lnTo>
                      <a:pt x="1986" y="116"/>
                    </a:lnTo>
                    <a:lnTo>
                      <a:pt x="1858" y="65"/>
                    </a:lnTo>
                    <a:lnTo>
                      <a:pt x="1717" y="2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3"/>
              <p:cNvSpPr/>
              <p:nvPr/>
            </p:nvSpPr>
            <p:spPr>
              <a:xfrm>
                <a:off x="6230704" y="3361244"/>
                <a:ext cx="90160" cy="90160"/>
              </a:xfrm>
              <a:custGeom>
                <a:rect b="b" l="l" r="r" t="t"/>
                <a:pathLst>
                  <a:path extrusionOk="0" h="2857" w="2857">
                    <a:moveTo>
                      <a:pt x="1281" y="0"/>
                    </a:moveTo>
                    <a:lnTo>
                      <a:pt x="1140" y="26"/>
                    </a:lnTo>
                    <a:lnTo>
                      <a:pt x="999" y="64"/>
                    </a:lnTo>
                    <a:lnTo>
                      <a:pt x="871" y="103"/>
                    </a:lnTo>
                    <a:lnTo>
                      <a:pt x="743" y="167"/>
                    </a:lnTo>
                    <a:lnTo>
                      <a:pt x="628" y="244"/>
                    </a:lnTo>
                    <a:lnTo>
                      <a:pt x="526" y="321"/>
                    </a:lnTo>
                    <a:lnTo>
                      <a:pt x="423" y="410"/>
                    </a:lnTo>
                    <a:lnTo>
                      <a:pt x="333" y="513"/>
                    </a:lnTo>
                    <a:lnTo>
                      <a:pt x="244" y="628"/>
                    </a:lnTo>
                    <a:lnTo>
                      <a:pt x="180" y="743"/>
                    </a:lnTo>
                    <a:lnTo>
                      <a:pt x="116" y="871"/>
                    </a:lnTo>
                    <a:lnTo>
                      <a:pt x="64" y="999"/>
                    </a:lnTo>
                    <a:lnTo>
                      <a:pt x="26" y="1140"/>
                    </a:lnTo>
                    <a:lnTo>
                      <a:pt x="13" y="1281"/>
                    </a:lnTo>
                    <a:lnTo>
                      <a:pt x="0" y="1422"/>
                    </a:lnTo>
                    <a:lnTo>
                      <a:pt x="13" y="1576"/>
                    </a:lnTo>
                    <a:lnTo>
                      <a:pt x="26" y="1717"/>
                    </a:lnTo>
                    <a:lnTo>
                      <a:pt x="64" y="1845"/>
                    </a:lnTo>
                    <a:lnTo>
                      <a:pt x="116" y="1986"/>
                    </a:lnTo>
                    <a:lnTo>
                      <a:pt x="180" y="2101"/>
                    </a:lnTo>
                    <a:lnTo>
                      <a:pt x="244" y="2229"/>
                    </a:lnTo>
                    <a:lnTo>
                      <a:pt x="333" y="2331"/>
                    </a:lnTo>
                    <a:lnTo>
                      <a:pt x="423" y="2434"/>
                    </a:lnTo>
                    <a:lnTo>
                      <a:pt x="526" y="2524"/>
                    </a:lnTo>
                    <a:lnTo>
                      <a:pt x="628" y="2613"/>
                    </a:lnTo>
                    <a:lnTo>
                      <a:pt x="743" y="2677"/>
                    </a:lnTo>
                    <a:lnTo>
                      <a:pt x="871" y="2741"/>
                    </a:lnTo>
                    <a:lnTo>
                      <a:pt x="999" y="2793"/>
                    </a:lnTo>
                    <a:lnTo>
                      <a:pt x="1140" y="2818"/>
                    </a:lnTo>
                    <a:lnTo>
                      <a:pt x="1281" y="2844"/>
                    </a:lnTo>
                    <a:lnTo>
                      <a:pt x="1435" y="2857"/>
                    </a:lnTo>
                    <a:lnTo>
                      <a:pt x="1576" y="2844"/>
                    </a:lnTo>
                    <a:lnTo>
                      <a:pt x="1717" y="2818"/>
                    </a:lnTo>
                    <a:lnTo>
                      <a:pt x="1858" y="2793"/>
                    </a:lnTo>
                    <a:lnTo>
                      <a:pt x="1986" y="2741"/>
                    </a:lnTo>
                    <a:lnTo>
                      <a:pt x="2114" y="2677"/>
                    </a:lnTo>
                    <a:lnTo>
                      <a:pt x="2229" y="2613"/>
                    </a:lnTo>
                    <a:lnTo>
                      <a:pt x="2344" y="2524"/>
                    </a:lnTo>
                    <a:lnTo>
                      <a:pt x="2434" y="2434"/>
                    </a:lnTo>
                    <a:lnTo>
                      <a:pt x="2536" y="2331"/>
                    </a:lnTo>
                    <a:lnTo>
                      <a:pt x="2613" y="2229"/>
                    </a:lnTo>
                    <a:lnTo>
                      <a:pt x="2690" y="2101"/>
                    </a:lnTo>
                    <a:lnTo>
                      <a:pt x="2741" y="1986"/>
                    </a:lnTo>
                    <a:lnTo>
                      <a:pt x="2793" y="1845"/>
                    </a:lnTo>
                    <a:lnTo>
                      <a:pt x="2831" y="1717"/>
                    </a:lnTo>
                    <a:lnTo>
                      <a:pt x="2857" y="1576"/>
                    </a:lnTo>
                    <a:lnTo>
                      <a:pt x="2857" y="1422"/>
                    </a:lnTo>
                    <a:lnTo>
                      <a:pt x="2857" y="1281"/>
                    </a:lnTo>
                    <a:lnTo>
                      <a:pt x="2831" y="1140"/>
                    </a:lnTo>
                    <a:lnTo>
                      <a:pt x="2793" y="999"/>
                    </a:lnTo>
                    <a:lnTo>
                      <a:pt x="2741" y="871"/>
                    </a:lnTo>
                    <a:lnTo>
                      <a:pt x="2690" y="743"/>
                    </a:lnTo>
                    <a:lnTo>
                      <a:pt x="2613" y="628"/>
                    </a:lnTo>
                    <a:lnTo>
                      <a:pt x="2536" y="513"/>
                    </a:lnTo>
                    <a:lnTo>
                      <a:pt x="2434" y="410"/>
                    </a:lnTo>
                    <a:lnTo>
                      <a:pt x="2344" y="321"/>
                    </a:lnTo>
                    <a:lnTo>
                      <a:pt x="2229" y="244"/>
                    </a:lnTo>
                    <a:lnTo>
                      <a:pt x="2114" y="167"/>
                    </a:lnTo>
                    <a:lnTo>
                      <a:pt x="1986" y="103"/>
                    </a:lnTo>
                    <a:lnTo>
                      <a:pt x="1858" y="64"/>
                    </a:lnTo>
                    <a:lnTo>
                      <a:pt x="1717" y="2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3"/>
              <p:cNvSpPr/>
              <p:nvPr/>
            </p:nvSpPr>
            <p:spPr>
              <a:xfrm>
                <a:off x="6199178" y="2411391"/>
                <a:ext cx="524643" cy="109568"/>
              </a:xfrm>
              <a:custGeom>
                <a:rect b="b" l="l" r="r" t="t"/>
                <a:pathLst>
                  <a:path extrusionOk="0" h="3472" w="16625">
                    <a:moveTo>
                      <a:pt x="0" y="1"/>
                    </a:moveTo>
                    <a:lnTo>
                      <a:pt x="0" y="3472"/>
                    </a:lnTo>
                    <a:lnTo>
                      <a:pt x="16625" y="3472"/>
                    </a:lnTo>
                    <a:lnTo>
                      <a:pt x="166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3"/>
              <p:cNvSpPr/>
              <p:nvPr/>
            </p:nvSpPr>
            <p:spPr>
              <a:xfrm>
                <a:off x="6530218" y="3921455"/>
                <a:ext cx="188367" cy="187956"/>
              </a:xfrm>
              <a:custGeom>
                <a:rect b="b" l="l" r="r" t="t"/>
                <a:pathLst>
                  <a:path extrusionOk="0" h="5956" w="5969">
                    <a:moveTo>
                      <a:pt x="2831" y="0"/>
                    </a:moveTo>
                    <a:lnTo>
                      <a:pt x="2677" y="13"/>
                    </a:lnTo>
                    <a:lnTo>
                      <a:pt x="2382" y="64"/>
                    </a:lnTo>
                    <a:lnTo>
                      <a:pt x="2101" y="128"/>
                    </a:lnTo>
                    <a:lnTo>
                      <a:pt x="1832" y="231"/>
                    </a:lnTo>
                    <a:lnTo>
                      <a:pt x="1563" y="359"/>
                    </a:lnTo>
                    <a:lnTo>
                      <a:pt x="1319" y="512"/>
                    </a:lnTo>
                    <a:lnTo>
                      <a:pt x="1089" y="679"/>
                    </a:lnTo>
                    <a:lnTo>
                      <a:pt x="884" y="871"/>
                    </a:lnTo>
                    <a:lnTo>
                      <a:pt x="692" y="1089"/>
                    </a:lnTo>
                    <a:lnTo>
                      <a:pt x="512" y="1319"/>
                    </a:lnTo>
                    <a:lnTo>
                      <a:pt x="371" y="1563"/>
                    </a:lnTo>
                    <a:lnTo>
                      <a:pt x="243" y="1819"/>
                    </a:lnTo>
                    <a:lnTo>
                      <a:pt x="141" y="2088"/>
                    </a:lnTo>
                    <a:lnTo>
                      <a:pt x="64" y="2382"/>
                    </a:lnTo>
                    <a:lnTo>
                      <a:pt x="26" y="2677"/>
                    </a:lnTo>
                    <a:lnTo>
                      <a:pt x="13" y="2831"/>
                    </a:lnTo>
                    <a:lnTo>
                      <a:pt x="0" y="2984"/>
                    </a:lnTo>
                    <a:lnTo>
                      <a:pt x="13" y="3138"/>
                    </a:lnTo>
                    <a:lnTo>
                      <a:pt x="26" y="3279"/>
                    </a:lnTo>
                    <a:lnTo>
                      <a:pt x="64" y="3586"/>
                    </a:lnTo>
                    <a:lnTo>
                      <a:pt x="141" y="3868"/>
                    </a:lnTo>
                    <a:lnTo>
                      <a:pt x="243" y="4137"/>
                    </a:lnTo>
                    <a:lnTo>
                      <a:pt x="371" y="4406"/>
                    </a:lnTo>
                    <a:lnTo>
                      <a:pt x="512" y="4649"/>
                    </a:lnTo>
                    <a:lnTo>
                      <a:pt x="692" y="4880"/>
                    </a:lnTo>
                    <a:lnTo>
                      <a:pt x="884" y="5085"/>
                    </a:lnTo>
                    <a:lnTo>
                      <a:pt x="1089" y="5277"/>
                    </a:lnTo>
                    <a:lnTo>
                      <a:pt x="1319" y="5456"/>
                    </a:lnTo>
                    <a:lnTo>
                      <a:pt x="1563" y="5597"/>
                    </a:lnTo>
                    <a:lnTo>
                      <a:pt x="1832" y="5725"/>
                    </a:lnTo>
                    <a:lnTo>
                      <a:pt x="2101" y="5828"/>
                    </a:lnTo>
                    <a:lnTo>
                      <a:pt x="2382" y="5905"/>
                    </a:lnTo>
                    <a:lnTo>
                      <a:pt x="2677" y="5943"/>
                    </a:lnTo>
                    <a:lnTo>
                      <a:pt x="2831" y="5956"/>
                    </a:lnTo>
                    <a:lnTo>
                      <a:pt x="3138" y="5956"/>
                    </a:lnTo>
                    <a:lnTo>
                      <a:pt x="3292" y="5943"/>
                    </a:lnTo>
                    <a:lnTo>
                      <a:pt x="3586" y="5905"/>
                    </a:lnTo>
                    <a:lnTo>
                      <a:pt x="3868" y="5828"/>
                    </a:lnTo>
                    <a:lnTo>
                      <a:pt x="4150" y="5725"/>
                    </a:lnTo>
                    <a:lnTo>
                      <a:pt x="4406" y="5597"/>
                    </a:lnTo>
                    <a:lnTo>
                      <a:pt x="4649" y="5456"/>
                    </a:lnTo>
                    <a:lnTo>
                      <a:pt x="4880" y="5277"/>
                    </a:lnTo>
                    <a:lnTo>
                      <a:pt x="5098" y="5085"/>
                    </a:lnTo>
                    <a:lnTo>
                      <a:pt x="5290" y="4880"/>
                    </a:lnTo>
                    <a:lnTo>
                      <a:pt x="5456" y="4649"/>
                    </a:lnTo>
                    <a:lnTo>
                      <a:pt x="5610" y="4406"/>
                    </a:lnTo>
                    <a:lnTo>
                      <a:pt x="5725" y="4137"/>
                    </a:lnTo>
                    <a:lnTo>
                      <a:pt x="5828" y="3868"/>
                    </a:lnTo>
                    <a:lnTo>
                      <a:pt x="5904" y="3586"/>
                    </a:lnTo>
                    <a:lnTo>
                      <a:pt x="5956" y="3279"/>
                    </a:lnTo>
                    <a:lnTo>
                      <a:pt x="5956" y="3138"/>
                    </a:lnTo>
                    <a:lnTo>
                      <a:pt x="5969" y="2984"/>
                    </a:lnTo>
                    <a:lnTo>
                      <a:pt x="5956" y="2831"/>
                    </a:lnTo>
                    <a:lnTo>
                      <a:pt x="5956" y="2677"/>
                    </a:lnTo>
                    <a:lnTo>
                      <a:pt x="5904" y="2382"/>
                    </a:lnTo>
                    <a:lnTo>
                      <a:pt x="5828" y="2088"/>
                    </a:lnTo>
                    <a:lnTo>
                      <a:pt x="5725" y="1819"/>
                    </a:lnTo>
                    <a:lnTo>
                      <a:pt x="5610" y="1563"/>
                    </a:lnTo>
                    <a:lnTo>
                      <a:pt x="5456" y="1319"/>
                    </a:lnTo>
                    <a:lnTo>
                      <a:pt x="5290" y="1089"/>
                    </a:lnTo>
                    <a:lnTo>
                      <a:pt x="5098" y="871"/>
                    </a:lnTo>
                    <a:lnTo>
                      <a:pt x="4880" y="679"/>
                    </a:lnTo>
                    <a:lnTo>
                      <a:pt x="4649" y="512"/>
                    </a:lnTo>
                    <a:lnTo>
                      <a:pt x="4406" y="359"/>
                    </a:lnTo>
                    <a:lnTo>
                      <a:pt x="4150" y="231"/>
                    </a:lnTo>
                    <a:lnTo>
                      <a:pt x="3868" y="128"/>
                    </a:lnTo>
                    <a:lnTo>
                      <a:pt x="3586" y="64"/>
                    </a:lnTo>
                    <a:lnTo>
                      <a:pt x="3292" y="13"/>
                    </a:lnTo>
                    <a:lnTo>
                      <a:pt x="3138"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3"/>
              <p:cNvSpPr/>
              <p:nvPr/>
            </p:nvSpPr>
            <p:spPr>
              <a:xfrm>
                <a:off x="6561745" y="3952981"/>
                <a:ext cx="125315" cy="125315"/>
              </a:xfrm>
              <a:custGeom>
                <a:rect b="b" l="l" r="r" t="t"/>
                <a:pathLst>
                  <a:path extrusionOk="0" h="3971" w="3971">
                    <a:moveTo>
                      <a:pt x="1780" y="0"/>
                    </a:moveTo>
                    <a:lnTo>
                      <a:pt x="1588" y="39"/>
                    </a:lnTo>
                    <a:lnTo>
                      <a:pt x="1396" y="90"/>
                    </a:lnTo>
                    <a:lnTo>
                      <a:pt x="1217" y="154"/>
                    </a:lnTo>
                    <a:lnTo>
                      <a:pt x="1037" y="231"/>
                    </a:lnTo>
                    <a:lnTo>
                      <a:pt x="871" y="333"/>
                    </a:lnTo>
                    <a:lnTo>
                      <a:pt x="717" y="448"/>
                    </a:lnTo>
                    <a:lnTo>
                      <a:pt x="576" y="577"/>
                    </a:lnTo>
                    <a:lnTo>
                      <a:pt x="448" y="717"/>
                    </a:lnTo>
                    <a:lnTo>
                      <a:pt x="333" y="871"/>
                    </a:lnTo>
                    <a:lnTo>
                      <a:pt x="243" y="1038"/>
                    </a:lnTo>
                    <a:lnTo>
                      <a:pt x="154" y="1204"/>
                    </a:lnTo>
                    <a:lnTo>
                      <a:pt x="90" y="1396"/>
                    </a:lnTo>
                    <a:lnTo>
                      <a:pt x="38" y="1576"/>
                    </a:lnTo>
                    <a:lnTo>
                      <a:pt x="13" y="1780"/>
                    </a:lnTo>
                    <a:lnTo>
                      <a:pt x="0" y="1985"/>
                    </a:lnTo>
                    <a:lnTo>
                      <a:pt x="13" y="2178"/>
                    </a:lnTo>
                    <a:lnTo>
                      <a:pt x="38" y="2382"/>
                    </a:lnTo>
                    <a:lnTo>
                      <a:pt x="90" y="2575"/>
                    </a:lnTo>
                    <a:lnTo>
                      <a:pt x="154" y="2754"/>
                    </a:lnTo>
                    <a:lnTo>
                      <a:pt x="243" y="2933"/>
                    </a:lnTo>
                    <a:lnTo>
                      <a:pt x="333" y="3087"/>
                    </a:lnTo>
                    <a:lnTo>
                      <a:pt x="448" y="3241"/>
                    </a:lnTo>
                    <a:lnTo>
                      <a:pt x="576" y="3381"/>
                    </a:lnTo>
                    <a:lnTo>
                      <a:pt x="717" y="3510"/>
                    </a:lnTo>
                    <a:lnTo>
                      <a:pt x="871" y="3625"/>
                    </a:lnTo>
                    <a:lnTo>
                      <a:pt x="1037" y="3727"/>
                    </a:lnTo>
                    <a:lnTo>
                      <a:pt x="1217" y="3817"/>
                    </a:lnTo>
                    <a:lnTo>
                      <a:pt x="1396" y="3881"/>
                    </a:lnTo>
                    <a:lnTo>
                      <a:pt x="1588" y="3932"/>
                    </a:lnTo>
                    <a:lnTo>
                      <a:pt x="1780" y="3958"/>
                    </a:lnTo>
                    <a:lnTo>
                      <a:pt x="1985" y="3971"/>
                    </a:lnTo>
                    <a:lnTo>
                      <a:pt x="2190" y="3958"/>
                    </a:lnTo>
                    <a:lnTo>
                      <a:pt x="2382" y="3932"/>
                    </a:lnTo>
                    <a:lnTo>
                      <a:pt x="2574" y="3881"/>
                    </a:lnTo>
                    <a:lnTo>
                      <a:pt x="2754" y="3817"/>
                    </a:lnTo>
                    <a:lnTo>
                      <a:pt x="2933" y="3727"/>
                    </a:lnTo>
                    <a:lnTo>
                      <a:pt x="3100" y="3625"/>
                    </a:lnTo>
                    <a:lnTo>
                      <a:pt x="3253" y="3510"/>
                    </a:lnTo>
                    <a:lnTo>
                      <a:pt x="3394" y="3381"/>
                    </a:lnTo>
                    <a:lnTo>
                      <a:pt x="3522" y="3241"/>
                    </a:lnTo>
                    <a:lnTo>
                      <a:pt x="3637" y="3087"/>
                    </a:lnTo>
                    <a:lnTo>
                      <a:pt x="3727" y="2933"/>
                    </a:lnTo>
                    <a:lnTo>
                      <a:pt x="3817" y="2754"/>
                    </a:lnTo>
                    <a:lnTo>
                      <a:pt x="3881" y="2575"/>
                    </a:lnTo>
                    <a:lnTo>
                      <a:pt x="3932" y="2382"/>
                    </a:lnTo>
                    <a:lnTo>
                      <a:pt x="3958" y="2178"/>
                    </a:lnTo>
                    <a:lnTo>
                      <a:pt x="3970" y="1985"/>
                    </a:lnTo>
                    <a:lnTo>
                      <a:pt x="3958" y="1780"/>
                    </a:lnTo>
                    <a:lnTo>
                      <a:pt x="3932" y="1576"/>
                    </a:lnTo>
                    <a:lnTo>
                      <a:pt x="3881" y="1396"/>
                    </a:lnTo>
                    <a:lnTo>
                      <a:pt x="3817" y="1204"/>
                    </a:lnTo>
                    <a:lnTo>
                      <a:pt x="3727" y="1038"/>
                    </a:lnTo>
                    <a:lnTo>
                      <a:pt x="3637" y="871"/>
                    </a:lnTo>
                    <a:lnTo>
                      <a:pt x="3522" y="717"/>
                    </a:lnTo>
                    <a:lnTo>
                      <a:pt x="3394" y="577"/>
                    </a:lnTo>
                    <a:lnTo>
                      <a:pt x="3253" y="448"/>
                    </a:lnTo>
                    <a:lnTo>
                      <a:pt x="3100" y="333"/>
                    </a:lnTo>
                    <a:lnTo>
                      <a:pt x="2933" y="231"/>
                    </a:lnTo>
                    <a:lnTo>
                      <a:pt x="2754" y="154"/>
                    </a:lnTo>
                    <a:lnTo>
                      <a:pt x="2574" y="90"/>
                    </a:lnTo>
                    <a:lnTo>
                      <a:pt x="2382" y="39"/>
                    </a:lnTo>
                    <a:lnTo>
                      <a:pt x="2190"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3"/>
              <p:cNvSpPr/>
              <p:nvPr/>
            </p:nvSpPr>
            <p:spPr>
              <a:xfrm>
                <a:off x="6597310" y="3988547"/>
                <a:ext cx="54184" cy="54184"/>
              </a:xfrm>
              <a:custGeom>
                <a:rect b="b" l="l" r="r" t="t"/>
                <a:pathLst>
                  <a:path extrusionOk="0" h="1717" w="1717">
                    <a:moveTo>
                      <a:pt x="769" y="0"/>
                    </a:moveTo>
                    <a:lnTo>
                      <a:pt x="692" y="13"/>
                    </a:lnTo>
                    <a:lnTo>
                      <a:pt x="602" y="39"/>
                    </a:lnTo>
                    <a:lnTo>
                      <a:pt x="525" y="64"/>
                    </a:lnTo>
                    <a:lnTo>
                      <a:pt x="448" y="103"/>
                    </a:lnTo>
                    <a:lnTo>
                      <a:pt x="384" y="141"/>
                    </a:lnTo>
                    <a:lnTo>
                      <a:pt x="308" y="192"/>
                    </a:lnTo>
                    <a:lnTo>
                      <a:pt x="256" y="244"/>
                    </a:lnTo>
                    <a:lnTo>
                      <a:pt x="192" y="308"/>
                    </a:lnTo>
                    <a:lnTo>
                      <a:pt x="141" y="372"/>
                    </a:lnTo>
                    <a:lnTo>
                      <a:pt x="103" y="449"/>
                    </a:lnTo>
                    <a:lnTo>
                      <a:pt x="64" y="525"/>
                    </a:lnTo>
                    <a:lnTo>
                      <a:pt x="39" y="602"/>
                    </a:lnTo>
                    <a:lnTo>
                      <a:pt x="13" y="679"/>
                    </a:lnTo>
                    <a:lnTo>
                      <a:pt x="0" y="769"/>
                    </a:lnTo>
                    <a:lnTo>
                      <a:pt x="0" y="858"/>
                    </a:lnTo>
                    <a:lnTo>
                      <a:pt x="0" y="935"/>
                    </a:lnTo>
                    <a:lnTo>
                      <a:pt x="13" y="1025"/>
                    </a:lnTo>
                    <a:lnTo>
                      <a:pt x="39" y="1115"/>
                    </a:lnTo>
                    <a:lnTo>
                      <a:pt x="64" y="1191"/>
                    </a:lnTo>
                    <a:lnTo>
                      <a:pt x="103" y="1268"/>
                    </a:lnTo>
                    <a:lnTo>
                      <a:pt x="141" y="1332"/>
                    </a:lnTo>
                    <a:lnTo>
                      <a:pt x="192" y="1396"/>
                    </a:lnTo>
                    <a:lnTo>
                      <a:pt x="256" y="1460"/>
                    </a:lnTo>
                    <a:lnTo>
                      <a:pt x="308" y="1512"/>
                    </a:lnTo>
                    <a:lnTo>
                      <a:pt x="384" y="1563"/>
                    </a:lnTo>
                    <a:lnTo>
                      <a:pt x="448" y="1614"/>
                    </a:lnTo>
                    <a:lnTo>
                      <a:pt x="525" y="1640"/>
                    </a:lnTo>
                    <a:lnTo>
                      <a:pt x="602" y="1678"/>
                    </a:lnTo>
                    <a:lnTo>
                      <a:pt x="692" y="1691"/>
                    </a:lnTo>
                    <a:lnTo>
                      <a:pt x="769" y="1704"/>
                    </a:lnTo>
                    <a:lnTo>
                      <a:pt x="858" y="1717"/>
                    </a:lnTo>
                    <a:lnTo>
                      <a:pt x="948" y="1704"/>
                    </a:lnTo>
                    <a:lnTo>
                      <a:pt x="1038" y="1691"/>
                    </a:lnTo>
                    <a:lnTo>
                      <a:pt x="1114" y="1678"/>
                    </a:lnTo>
                    <a:lnTo>
                      <a:pt x="1191" y="1640"/>
                    </a:lnTo>
                    <a:lnTo>
                      <a:pt x="1268" y="1614"/>
                    </a:lnTo>
                    <a:lnTo>
                      <a:pt x="1345" y="1563"/>
                    </a:lnTo>
                    <a:lnTo>
                      <a:pt x="1409" y="1512"/>
                    </a:lnTo>
                    <a:lnTo>
                      <a:pt x="1473" y="1460"/>
                    </a:lnTo>
                    <a:lnTo>
                      <a:pt x="1524" y="1396"/>
                    </a:lnTo>
                    <a:lnTo>
                      <a:pt x="1576" y="1332"/>
                    </a:lnTo>
                    <a:lnTo>
                      <a:pt x="1614" y="1268"/>
                    </a:lnTo>
                    <a:lnTo>
                      <a:pt x="1652" y="1191"/>
                    </a:lnTo>
                    <a:lnTo>
                      <a:pt x="1678" y="1115"/>
                    </a:lnTo>
                    <a:lnTo>
                      <a:pt x="1704" y="1025"/>
                    </a:lnTo>
                    <a:lnTo>
                      <a:pt x="1716" y="935"/>
                    </a:lnTo>
                    <a:lnTo>
                      <a:pt x="1716" y="858"/>
                    </a:lnTo>
                    <a:lnTo>
                      <a:pt x="1716" y="769"/>
                    </a:lnTo>
                    <a:lnTo>
                      <a:pt x="1704" y="679"/>
                    </a:lnTo>
                    <a:lnTo>
                      <a:pt x="1678" y="602"/>
                    </a:lnTo>
                    <a:lnTo>
                      <a:pt x="1652" y="525"/>
                    </a:lnTo>
                    <a:lnTo>
                      <a:pt x="1614" y="449"/>
                    </a:lnTo>
                    <a:lnTo>
                      <a:pt x="1576" y="372"/>
                    </a:lnTo>
                    <a:lnTo>
                      <a:pt x="1524" y="308"/>
                    </a:lnTo>
                    <a:lnTo>
                      <a:pt x="1473" y="244"/>
                    </a:lnTo>
                    <a:lnTo>
                      <a:pt x="1409" y="192"/>
                    </a:lnTo>
                    <a:lnTo>
                      <a:pt x="1345" y="141"/>
                    </a:lnTo>
                    <a:lnTo>
                      <a:pt x="1268" y="103"/>
                    </a:lnTo>
                    <a:lnTo>
                      <a:pt x="1191" y="64"/>
                    </a:lnTo>
                    <a:lnTo>
                      <a:pt x="1114"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3"/>
              <p:cNvSpPr/>
              <p:nvPr/>
            </p:nvSpPr>
            <p:spPr>
              <a:xfrm>
                <a:off x="6202396" y="3921455"/>
                <a:ext cx="187988" cy="187956"/>
              </a:xfrm>
              <a:custGeom>
                <a:rect b="b" l="l" r="r" t="t"/>
                <a:pathLst>
                  <a:path extrusionOk="0" h="5956" w="5957">
                    <a:moveTo>
                      <a:pt x="2819" y="0"/>
                    </a:moveTo>
                    <a:lnTo>
                      <a:pt x="2678" y="13"/>
                    </a:lnTo>
                    <a:lnTo>
                      <a:pt x="2383" y="64"/>
                    </a:lnTo>
                    <a:lnTo>
                      <a:pt x="2089" y="128"/>
                    </a:lnTo>
                    <a:lnTo>
                      <a:pt x="1820" y="231"/>
                    </a:lnTo>
                    <a:lnTo>
                      <a:pt x="1563" y="359"/>
                    </a:lnTo>
                    <a:lnTo>
                      <a:pt x="1307" y="512"/>
                    </a:lnTo>
                    <a:lnTo>
                      <a:pt x="1077" y="679"/>
                    </a:lnTo>
                    <a:lnTo>
                      <a:pt x="872" y="871"/>
                    </a:lnTo>
                    <a:lnTo>
                      <a:pt x="680" y="1089"/>
                    </a:lnTo>
                    <a:lnTo>
                      <a:pt x="513" y="1319"/>
                    </a:lnTo>
                    <a:lnTo>
                      <a:pt x="359" y="1563"/>
                    </a:lnTo>
                    <a:lnTo>
                      <a:pt x="231" y="1819"/>
                    </a:lnTo>
                    <a:lnTo>
                      <a:pt x="129" y="2088"/>
                    </a:lnTo>
                    <a:lnTo>
                      <a:pt x="65" y="2382"/>
                    </a:lnTo>
                    <a:lnTo>
                      <a:pt x="14" y="2677"/>
                    </a:lnTo>
                    <a:lnTo>
                      <a:pt x="1" y="2831"/>
                    </a:lnTo>
                    <a:lnTo>
                      <a:pt x="1" y="2984"/>
                    </a:lnTo>
                    <a:lnTo>
                      <a:pt x="1" y="3138"/>
                    </a:lnTo>
                    <a:lnTo>
                      <a:pt x="14" y="3279"/>
                    </a:lnTo>
                    <a:lnTo>
                      <a:pt x="65" y="3586"/>
                    </a:lnTo>
                    <a:lnTo>
                      <a:pt x="129" y="3868"/>
                    </a:lnTo>
                    <a:lnTo>
                      <a:pt x="231" y="4137"/>
                    </a:lnTo>
                    <a:lnTo>
                      <a:pt x="359" y="4406"/>
                    </a:lnTo>
                    <a:lnTo>
                      <a:pt x="513" y="4649"/>
                    </a:lnTo>
                    <a:lnTo>
                      <a:pt x="680" y="4880"/>
                    </a:lnTo>
                    <a:lnTo>
                      <a:pt x="872" y="5085"/>
                    </a:lnTo>
                    <a:lnTo>
                      <a:pt x="1077" y="5277"/>
                    </a:lnTo>
                    <a:lnTo>
                      <a:pt x="1307" y="5456"/>
                    </a:lnTo>
                    <a:lnTo>
                      <a:pt x="1563" y="5597"/>
                    </a:lnTo>
                    <a:lnTo>
                      <a:pt x="1820" y="5725"/>
                    </a:lnTo>
                    <a:lnTo>
                      <a:pt x="2089" y="5828"/>
                    </a:lnTo>
                    <a:lnTo>
                      <a:pt x="2383" y="5905"/>
                    </a:lnTo>
                    <a:lnTo>
                      <a:pt x="2678" y="5943"/>
                    </a:lnTo>
                    <a:lnTo>
                      <a:pt x="2819" y="5956"/>
                    </a:lnTo>
                    <a:lnTo>
                      <a:pt x="3126" y="5956"/>
                    </a:lnTo>
                    <a:lnTo>
                      <a:pt x="3280" y="5943"/>
                    </a:lnTo>
                    <a:lnTo>
                      <a:pt x="3574" y="5905"/>
                    </a:lnTo>
                    <a:lnTo>
                      <a:pt x="3869" y="5828"/>
                    </a:lnTo>
                    <a:lnTo>
                      <a:pt x="4138" y="5725"/>
                    </a:lnTo>
                    <a:lnTo>
                      <a:pt x="4394" y="5597"/>
                    </a:lnTo>
                    <a:lnTo>
                      <a:pt x="4650" y="5456"/>
                    </a:lnTo>
                    <a:lnTo>
                      <a:pt x="4868" y="5277"/>
                    </a:lnTo>
                    <a:lnTo>
                      <a:pt x="5086" y="5085"/>
                    </a:lnTo>
                    <a:lnTo>
                      <a:pt x="5278" y="4880"/>
                    </a:lnTo>
                    <a:lnTo>
                      <a:pt x="5444" y="4649"/>
                    </a:lnTo>
                    <a:lnTo>
                      <a:pt x="5598" y="4406"/>
                    </a:lnTo>
                    <a:lnTo>
                      <a:pt x="5726" y="4137"/>
                    </a:lnTo>
                    <a:lnTo>
                      <a:pt x="5828" y="3868"/>
                    </a:lnTo>
                    <a:lnTo>
                      <a:pt x="5892" y="3586"/>
                    </a:lnTo>
                    <a:lnTo>
                      <a:pt x="5944" y="3279"/>
                    </a:lnTo>
                    <a:lnTo>
                      <a:pt x="5957" y="3138"/>
                    </a:lnTo>
                    <a:lnTo>
                      <a:pt x="5957" y="2984"/>
                    </a:lnTo>
                    <a:lnTo>
                      <a:pt x="5957" y="2831"/>
                    </a:lnTo>
                    <a:lnTo>
                      <a:pt x="5944" y="2677"/>
                    </a:lnTo>
                    <a:lnTo>
                      <a:pt x="5892" y="2382"/>
                    </a:lnTo>
                    <a:lnTo>
                      <a:pt x="5828" y="2088"/>
                    </a:lnTo>
                    <a:lnTo>
                      <a:pt x="5726" y="1819"/>
                    </a:lnTo>
                    <a:lnTo>
                      <a:pt x="5598" y="1563"/>
                    </a:lnTo>
                    <a:lnTo>
                      <a:pt x="5444" y="1319"/>
                    </a:lnTo>
                    <a:lnTo>
                      <a:pt x="5278" y="1089"/>
                    </a:lnTo>
                    <a:lnTo>
                      <a:pt x="5086" y="871"/>
                    </a:lnTo>
                    <a:lnTo>
                      <a:pt x="4868" y="679"/>
                    </a:lnTo>
                    <a:lnTo>
                      <a:pt x="4650" y="512"/>
                    </a:lnTo>
                    <a:lnTo>
                      <a:pt x="4394" y="359"/>
                    </a:lnTo>
                    <a:lnTo>
                      <a:pt x="4138" y="231"/>
                    </a:lnTo>
                    <a:lnTo>
                      <a:pt x="3869" y="128"/>
                    </a:lnTo>
                    <a:lnTo>
                      <a:pt x="3574" y="64"/>
                    </a:lnTo>
                    <a:lnTo>
                      <a:pt x="3280" y="13"/>
                    </a:lnTo>
                    <a:lnTo>
                      <a:pt x="3126"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3"/>
              <p:cNvSpPr/>
              <p:nvPr/>
            </p:nvSpPr>
            <p:spPr>
              <a:xfrm>
                <a:off x="6233544" y="3952981"/>
                <a:ext cx="125725" cy="125315"/>
              </a:xfrm>
              <a:custGeom>
                <a:rect b="b" l="l" r="r" t="t"/>
                <a:pathLst>
                  <a:path extrusionOk="0" h="3971" w="3984">
                    <a:moveTo>
                      <a:pt x="1793" y="0"/>
                    </a:moveTo>
                    <a:lnTo>
                      <a:pt x="1588" y="39"/>
                    </a:lnTo>
                    <a:lnTo>
                      <a:pt x="1396" y="90"/>
                    </a:lnTo>
                    <a:lnTo>
                      <a:pt x="1217" y="154"/>
                    </a:lnTo>
                    <a:lnTo>
                      <a:pt x="1050" y="231"/>
                    </a:lnTo>
                    <a:lnTo>
                      <a:pt x="884" y="333"/>
                    </a:lnTo>
                    <a:lnTo>
                      <a:pt x="730" y="448"/>
                    </a:lnTo>
                    <a:lnTo>
                      <a:pt x="589" y="577"/>
                    </a:lnTo>
                    <a:lnTo>
                      <a:pt x="461" y="717"/>
                    </a:lnTo>
                    <a:lnTo>
                      <a:pt x="346" y="871"/>
                    </a:lnTo>
                    <a:lnTo>
                      <a:pt x="243" y="1038"/>
                    </a:lnTo>
                    <a:lnTo>
                      <a:pt x="167" y="1204"/>
                    </a:lnTo>
                    <a:lnTo>
                      <a:pt x="90" y="1396"/>
                    </a:lnTo>
                    <a:lnTo>
                      <a:pt x="51" y="1576"/>
                    </a:lnTo>
                    <a:lnTo>
                      <a:pt x="13" y="1780"/>
                    </a:lnTo>
                    <a:lnTo>
                      <a:pt x="0" y="1985"/>
                    </a:lnTo>
                    <a:lnTo>
                      <a:pt x="13" y="2178"/>
                    </a:lnTo>
                    <a:lnTo>
                      <a:pt x="51" y="2382"/>
                    </a:lnTo>
                    <a:lnTo>
                      <a:pt x="90" y="2575"/>
                    </a:lnTo>
                    <a:lnTo>
                      <a:pt x="167" y="2754"/>
                    </a:lnTo>
                    <a:lnTo>
                      <a:pt x="243" y="2933"/>
                    </a:lnTo>
                    <a:lnTo>
                      <a:pt x="346" y="3087"/>
                    </a:lnTo>
                    <a:lnTo>
                      <a:pt x="461" y="3241"/>
                    </a:lnTo>
                    <a:lnTo>
                      <a:pt x="589" y="3381"/>
                    </a:lnTo>
                    <a:lnTo>
                      <a:pt x="730" y="3510"/>
                    </a:lnTo>
                    <a:lnTo>
                      <a:pt x="884" y="3625"/>
                    </a:lnTo>
                    <a:lnTo>
                      <a:pt x="1050" y="3727"/>
                    </a:lnTo>
                    <a:lnTo>
                      <a:pt x="1217" y="3817"/>
                    </a:lnTo>
                    <a:lnTo>
                      <a:pt x="1396" y="3881"/>
                    </a:lnTo>
                    <a:lnTo>
                      <a:pt x="1588" y="3932"/>
                    </a:lnTo>
                    <a:lnTo>
                      <a:pt x="1793" y="3958"/>
                    </a:lnTo>
                    <a:lnTo>
                      <a:pt x="1985" y="3971"/>
                    </a:lnTo>
                    <a:lnTo>
                      <a:pt x="2190" y="3958"/>
                    </a:lnTo>
                    <a:lnTo>
                      <a:pt x="2395" y="3932"/>
                    </a:lnTo>
                    <a:lnTo>
                      <a:pt x="2587" y="3881"/>
                    </a:lnTo>
                    <a:lnTo>
                      <a:pt x="2767" y="3817"/>
                    </a:lnTo>
                    <a:lnTo>
                      <a:pt x="2933" y="3727"/>
                    </a:lnTo>
                    <a:lnTo>
                      <a:pt x="3100" y="3625"/>
                    </a:lnTo>
                    <a:lnTo>
                      <a:pt x="3253" y="3510"/>
                    </a:lnTo>
                    <a:lnTo>
                      <a:pt x="3394" y="3381"/>
                    </a:lnTo>
                    <a:lnTo>
                      <a:pt x="3522" y="3241"/>
                    </a:lnTo>
                    <a:lnTo>
                      <a:pt x="3638" y="3087"/>
                    </a:lnTo>
                    <a:lnTo>
                      <a:pt x="3740" y="2933"/>
                    </a:lnTo>
                    <a:lnTo>
                      <a:pt x="3817" y="2754"/>
                    </a:lnTo>
                    <a:lnTo>
                      <a:pt x="3894" y="2575"/>
                    </a:lnTo>
                    <a:lnTo>
                      <a:pt x="3932" y="2382"/>
                    </a:lnTo>
                    <a:lnTo>
                      <a:pt x="3971" y="2178"/>
                    </a:lnTo>
                    <a:lnTo>
                      <a:pt x="3983" y="1985"/>
                    </a:lnTo>
                    <a:lnTo>
                      <a:pt x="3971" y="1780"/>
                    </a:lnTo>
                    <a:lnTo>
                      <a:pt x="3932" y="1576"/>
                    </a:lnTo>
                    <a:lnTo>
                      <a:pt x="3894" y="1396"/>
                    </a:lnTo>
                    <a:lnTo>
                      <a:pt x="3817" y="1204"/>
                    </a:lnTo>
                    <a:lnTo>
                      <a:pt x="3740" y="1038"/>
                    </a:lnTo>
                    <a:lnTo>
                      <a:pt x="3638" y="871"/>
                    </a:lnTo>
                    <a:lnTo>
                      <a:pt x="3522" y="717"/>
                    </a:lnTo>
                    <a:lnTo>
                      <a:pt x="3394" y="577"/>
                    </a:lnTo>
                    <a:lnTo>
                      <a:pt x="3253" y="448"/>
                    </a:lnTo>
                    <a:lnTo>
                      <a:pt x="3100" y="333"/>
                    </a:lnTo>
                    <a:lnTo>
                      <a:pt x="2933" y="231"/>
                    </a:lnTo>
                    <a:lnTo>
                      <a:pt x="2767" y="154"/>
                    </a:lnTo>
                    <a:lnTo>
                      <a:pt x="2587" y="90"/>
                    </a:lnTo>
                    <a:lnTo>
                      <a:pt x="2395" y="39"/>
                    </a:lnTo>
                    <a:lnTo>
                      <a:pt x="2190"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a:off x="6269110" y="3988547"/>
                <a:ext cx="54594" cy="54184"/>
              </a:xfrm>
              <a:custGeom>
                <a:rect b="b" l="l" r="r" t="t"/>
                <a:pathLst>
                  <a:path extrusionOk="0" h="1717" w="1730">
                    <a:moveTo>
                      <a:pt x="781" y="0"/>
                    </a:moveTo>
                    <a:lnTo>
                      <a:pt x="692" y="13"/>
                    </a:lnTo>
                    <a:lnTo>
                      <a:pt x="615" y="39"/>
                    </a:lnTo>
                    <a:lnTo>
                      <a:pt x="525" y="64"/>
                    </a:lnTo>
                    <a:lnTo>
                      <a:pt x="448" y="103"/>
                    </a:lnTo>
                    <a:lnTo>
                      <a:pt x="384" y="141"/>
                    </a:lnTo>
                    <a:lnTo>
                      <a:pt x="320" y="192"/>
                    </a:lnTo>
                    <a:lnTo>
                      <a:pt x="256" y="244"/>
                    </a:lnTo>
                    <a:lnTo>
                      <a:pt x="205" y="308"/>
                    </a:lnTo>
                    <a:lnTo>
                      <a:pt x="154" y="372"/>
                    </a:lnTo>
                    <a:lnTo>
                      <a:pt x="103" y="449"/>
                    </a:lnTo>
                    <a:lnTo>
                      <a:pt x="77" y="525"/>
                    </a:lnTo>
                    <a:lnTo>
                      <a:pt x="39" y="602"/>
                    </a:lnTo>
                    <a:lnTo>
                      <a:pt x="26" y="679"/>
                    </a:lnTo>
                    <a:lnTo>
                      <a:pt x="13" y="769"/>
                    </a:lnTo>
                    <a:lnTo>
                      <a:pt x="0" y="858"/>
                    </a:lnTo>
                    <a:lnTo>
                      <a:pt x="13" y="935"/>
                    </a:lnTo>
                    <a:lnTo>
                      <a:pt x="26" y="1025"/>
                    </a:lnTo>
                    <a:lnTo>
                      <a:pt x="39" y="1115"/>
                    </a:lnTo>
                    <a:lnTo>
                      <a:pt x="77" y="1191"/>
                    </a:lnTo>
                    <a:lnTo>
                      <a:pt x="103" y="1268"/>
                    </a:lnTo>
                    <a:lnTo>
                      <a:pt x="154" y="1332"/>
                    </a:lnTo>
                    <a:lnTo>
                      <a:pt x="205" y="1396"/>
                    </a:lnTo>
                    <a:lnTo>
                      <a:pt x="256" y="1460"/>
                    </a:lnTo>
                    <a:lnTo>
                      <a:pt x="320" y="1512"/>
                    </a:lnTo>
                    <a:lnTo>
                      <a:pt x="384" y="1563"/>
                    </a:lnTo>
                    <a:lnTo>
                      <a:pt x="448" y="1614"/>
                    </a:lnTo>
                    <a:lnTo>
                      <a:pt x="525" y="1640"/>
                    </a:lnTo>
                    <a:lnTo>
                      <a:pt x="615" y="1678"/>
                    </a:lnTo>
                    <a:lnTo>
                      <a:pt x="692" y="1691"/>
                    </a:lnTo>
                    <a:lnTo>
                      <a:pt x="781" y="1704"/>
                    </a:lnTo>
                    <a:lnTo>
                      <a:pt x="858" y="1717"/>
                    </a:lnTo>
                    <a:lnTo>
                      <a:pt x="948" y="1704"/>
                    </a:lnTo>
                    <a:lnTo>
                      <a:pt x="1038" y="1691"/>
                    </a:lnTo>
                    <a:lnTo>
                      <a:pt x="1114" y="1678"/>
                    </a:lnTo>
                    <a:lnTo>
                      <a:pt x="1204" y="1640"/>
                    </a:lnTo>
                    <a:lnTo>
                      <a:pt x="1268" y="1614"/>
                    </a:lnTo>
                    <a:lnTo>
                      <a:pt x="1345" y="1563"/>
                    </a:lnTo>
                    <a:lnTo>
                      <a:pt x="1409" y="1512"/>
                    </a:lnTo>
                    <a:lnTo>
                      <a:pt x="1473" y="1460"/>
                    </a:lnTo>
                    <a:lnTo>
                      <a:pt x="1524" y="1396"/>
                    </a:lnTo>
                    <a:lnTo>
                      <a:pt x="1576" y="1332"/>
                    </a:lnTo>
                    <a:lnTo>
                      <a:pt x="1614" y="1268"/>
                    </a:lnTo>
                    <a:lnTo>
                      <a:pt x="1652" y="1191"/>
                    </a:lnTo>
                    <a:lnTo>
                      <a:pt x="1691" y="1115"/>
                    </a:lnTo>
                    <a:lnTo>
                      <a:pt x="1704" y="1025"/>
                    </a:lnTo>
                    <a:lnTo>
                      <a:pt x="1716" y="935"/>
                    </a:lnTo>
                    <a:lnTo>
                      <a:pt x="1729" y="858"/>
                    </a:lnTo>
                    <a:lnTo>
                      <a:pt x="1716" y="769"/>
                    </a:lnTo>
                    <a:lnTo>
                      <a:pt x="1704" y="679"/>
                    </a:lnTo>
                    <a:lnTo>
                      <a:pt x="1691" y="602"/>
                    </a:lnTo>
                    <a:lnTo>
                      <a:pt x="1652" y="525"/>
                    </a:lnTo>
                    <a:lnTo>
                      <a:pt x="1614" y="449"/>
                    </a:lnTo>
                    <a:lnTo>
                      <a:pt x="1576" y="372"/>
                    </a:lnTo>
                    <a:lnTo>
                      <a:pt x="1524" y="308"/>
                    </a:lnTo>
                    <a:lnTo>
                      <a:pt x="1473" y="244"/>
                    </a:lnTo>
                    <a:lnTo>
                      <a:pt x="1409" y="192"/>
                    </a:lnTo>
                    <a:lnTo>
                      <a:pt x="1345" y="141"/>
                    </a:lnTo>
                    <a:lnTo>
                      <a:pt x="1268" y="103"/>
                    </a:lnTo>
                    <a:lnTo>
                      <a:pt x="1204" y="64"/>
                    </a:lnTo>
                    <a:lnTo>
                      <a:pt x="1114"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a:off x="6836581" y="3921455"/>
                <a:ext cx="187988" cy="187956"/>
              </a:xfrm>
              <a:custGeom>
                <a:rect b="b" l="l" r="r" t="t"/>
                <a:pathLst>
                  <a:path extrusionOk="0" h="5956" w="5957">
                    <a:moveTo>
                      <a:pt x="2818" y="0"/>
                    </a:moveTo>
                    <a:lnTo>
                      <a:pt x="2677" y="13"/>
                    </a:lnTo>
                    <a:lnTo>
                      <a:pt x="2383" y="64"/>
                    </a:lnTo>
                    <a:lnTo>
                      <a:pt x="2088" y="128"/>
                    </a:lnTo>
                    <a:lnTo>
                      <a:pt x="1819" y="231"/>
                    </a:lnTo>
                    <a:lnTo>
                      <a:pt x="1563" y="359"/>
                    </a:lnTo>
                    <a:lnTo>
                      <a:pt x="1307" y="512"/>
                    </a:lnTo>
                    <a:lnTo>
                      <a:pt x="1076" y="679"/>
                    </a:lnTo>
                    <a:lnTo>
                      <a:pt x="871" y="871"/>
                    </a:lnTo>
                    <a:lnTo>
                      <a:pt x="679" y="1089"/>
                    </a:lnTo>
                    <a:lnTo>
                      <a:pt x="513" y="1319"/>
                    </a:lnTo>
                    <a:lnTo>
                      <a:pt x="359" y="1563"/>
                    </a:lnTo>
                    <a:lnTo>
                      <a:pt x="231" y="1819"/>
                    </a:lnTo>
                    <a:lnTo>
                      <a:pt x="128" y="2088"/>
                    </a:lnTo>
                    <a:lnTo>
                      <a:pt x="64" y="2382"/>
                    </a:lnTo>
                    <a:lnTo>
                      <a:pt x="13" y="2677"/>
                    </a:lnTo>
                    <a:lnTo>
                      <a:pt x="0" y="2831"/>
                    </a:lnTo>
                    <a:lnTo>
                      <a:pt x="0" y="2984"/>
                    </a:lnTo>
                    <a:lnTo>
                      <a:pt x="0" y="3138"/>
                    </a:lnTo>
                    <a:lnTo>
                      <a:pt x="13" y="3279"/>
                    </a:lnTo>
                    <a:lnTo>
                      <a:pt x="64" y="3586"/>
                    </a:lnTo>
                    <a:lnTo>
                      <a:pt x="128" y="3868"/>
                    </a:lnTo>
                    <a:lnTo>
                      <a:pt x="231" y="4137"/>
                    </a:lnTo>
                    <a:lnTo>
                      <a:pt x="359" y="4406"/>
                    </a:lnTo>
                    <a:lnTo>
                      <a:pt x="513" y="4649"/>
                    </a:lnTo>
                    <a:lnTo>
                      <a:pt x="679" y="4880"/>
                    </a:lnTo>
                    <a:lnTo>
                      <a:pt x="871" y="5085"/>
                    </a:lnTo>
                    <a:lnTo>
                      <a:pt x="1076" y="5277"/>
                    </a:lnTo>
                    <a:lnTo>
                      <a:pt x="1307" y="5456"/>
                    </a:lnTo>
                    <a:lnTo>
                      <a:pt x="1563" y="5597"/>
                    </a:lnTo>
                    <a:lnTo>
                      <a:pt x="1819" y="5725"/>
                    </a:lnTo>
                    <a:lnTo>
                      <a:pt x="2088" y="5828"/>
                    </a:lnTo>
                    <a:lnTo>
                      <a:pt x="2383" y="5905"/>
                    </a:lnTo>
                    <a:lnTo>
                      <a:pt x="2677" y="5943"/>
                    </a:lnTo>
                    <a:lnTo>
                      <a:pt x="2818" y="5956"/>
                    </a:lnTo>
                    <a:lnTo>
                      <a:pt x="3126" y="5956"/>
                    </a:lnTo>
                    <a:lnTo>
                      <a:pt x="3279" y="5943"/>
                    </a:lnTo>
                    <a:lnTo>
                      <a:pt x="3574" y="5905"/>
                    </a:lnTo>
                    <a:lnTo>
                      <a:pt x="3868" y="5828"/>
                    </a:lnTo>
                    <a:lnTo>
                      <a:pt x="4137" y="5725"/>
                    </a:lnTo>
                    <a:lnTo>
                      <a:pt x="4393" y="5597"/>
                    </a:lnTo>
                    <a:lnTo>
                      <a:pt x="4637" y="5456"/>
                    </a:lnTo>
                    <a:lnTo>
                      <a:pt x="4867" y="5277"/>
                    </a:lnTo>
                    <a:lnTo>
                      <a:pt x="5085" y="5085"/>
                    </a:lnTo>
                    <a:lnTo>
                      <a:pt x="5277" y="4880"/>
                    </a:lnTo>
                    <a:lnTo>
                      <a:pt x="5444" y="4649"/>
                    </a:lnTo>
                    <a:lnTo>
                      <a:pt x="5597" y="4406"/>
                    </a:lnTo>
                    <a:lnTo>
                      <a:pt x="5726" y="4137"/>
                    </a:lnTo>
                    <a:lnTo>
                      <a:pt x="5828" y="3868"/>
                    </a:lnTo>
                    <a:lnTo>
                      <a:pt x="5892" y="3586"/>
                    </a:lnTo>
                    <a:lnTo>
                      <a:pt x="5943" y="3279"/>
                    </a:lnTo>
                    <a:lnTo>
                      <a:pt x="5956" y="3138"/>
                    </a:lnTo>
                    <a:lnTo>
                      <a:pt x="5956" y="2984"/>
                    </a:lnTo>
                    <a:lnTo>
                      <a:pt x="5956" y="2831"/>
                    </a:lnTo>
                    <a:lnTo>
                      <a:pt x="5943" y="2677"/>
                    </a:lnTo>
                    <a:lnTo>
                      <a:pt x="5892" y="2382"/>
                    </a:lnTo>
                    <a:lnTo>
                      <a:pt x="5828" y="2088"/>
                    </a:lnTo>
                    <a:lnTo>
                      <a:pt x="5726" y="1819"/>
                    </a:lnTo>
                    <a:lnTo>
                      <a:pt x="5597" y="1563"/>
                    </a:lnTo>
                    <a:lnTo>
                      <a:pt x="5444" y="1319"/>
                    </a:lnTo>
                    <a:lnTo>
                      <a:pt x="5277" y="1089"/>
                    </a:lnTo>
                    <a:lnTo>
                      <a:pt x="5085" y="871"/>
                    </a:lnTo>
                    <a:lnTo>
                      <a:pt x="4867" y="679"/>
                    </a:lnTo>
                    <a:lnTo>
                      <a:pt x="4637" y="512"/>
                    </a:lnTo>
                    <a:lnTo>
                      <a:pt x="4393" y="359"/>
                    </a:lnTo>
                    <a:lnTo>
                      <a:pt x="4137" y="231"/>
                    </a:lnTo>
                    <a:lnTo>
                      <a:pt x="3868" y="128"/>
                    </a:lnTo>
                    <a:lnTo>
                      <a:pt x="3574" y="64"/>
                    </a:lnTo>
                    <a:lnTo>
                      <a:pt x="3279" y="13"/>
                    </a:lnTo>
                    <a:lnTo>
                      <a:pt x="3126"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3"/>
              <p:cNvSpPr/>
              <p:nvPr/>
            </p:nvSpPr>
            <p:spPr>
              <a:xfrm>
                <a:off x="6867697" y="3952981"/>
                <a:ext cx="125346" cy="125315"/>
              </a:xfrm>
              <a:custGeom>
                <a:rect b="b" l="l" r="r" t="t"/>
                <a:pathLst>
                  <a:path extrusionOk="0" h="3971" w="3972">
                    <a:moveTo>
                      <a:pt x="1794" y="0"/>
                    </a:moveTo>
                    <a:lnTo>
                      <a:pt x="1589" y="39"/>
                    </a:lnTo>
                    <a:lnTo>
                      <a:pt x="1397" y="90"/>
                    </a:lnTo>
                    <a:lnTo>
                      <a:pt x="1217" y="154"/>
                    </a:lnTo>
                    <a:lnTo>
                      <a:pt x="1038" y="231"/>
                    </a:lnTo>
                    <a:lnTo>
                      <a:pt x="884" y="333"/>
                    </a:lnTo>
                    <a:lnTo>
                      <a:pt x="731" y="448"/>
                    </a:lnTo>
                    <a:lnTo>
                      <a:pt x="590" y="577"/>
                    </a:lnTo>
                    <a:lnTo>
                      <a:pt x="462" y="717"/>
                    </a:lnTo>
                    <a:lnTo>
                      <a:pt x="346" y="871"/>
                    </a:lnTo>
                    <a:lnTo>
                      <a:pt x="244" y="1038"/>
                    </a:lnTo>
                    <a:lnTo>
                      <a:pt x="167" y="1204"/>
                    </a:lnTo>
                    <a:lnTo>
                      <a:pt x="90" y="1396"/>
                    </a:lnTo>
                    <a:lnTo>
                      <a:pt x="39" y="1576"/>
                    </a:lnTo>
                    <a:lnTo>
                      <a:pt x="13" y="1780"/>
                    </a:lnTo>
                    <a:lnTo>
                      <a:pt x="1" y="1985"/>
                    </a:lnTo>
                    <a:lnTo>
                      <a:pt x="13" y="2178"/>
                    </a:lnTo>
                    <a:lnTo>
                      <a:pt x="39" y="2382"/>
                    </a:lnTo>
                    <a:lnTo>
                      <a:pt x="90" y="2575"/>
                    </a:lnTo>
                    <a:lnTo>
                      <a:pt x="167" y="2754"/>
                    </a:lnTo>
                    <a:lnTo>
                      <a:pt x="244" y="2933"/>
                    </a:lnTo>
                    <a:lnTo>
                      <a:pt x="346" y="3087"/>
                    </a:lnTo>
                    <a:lnTo>
                      <a:pt x="462" y="3241"/>
                    </a:lnTo>
                    <a:lnTo>
                      <a:pt x="590" y="3381"/>
                    </a:lnTo>
                    <a:lnTo>
                      <a:pt x="731" y="3510"/>
                    </a:lnTo>
                    <a:lnTo>
                      <a:pt x="884" y="3625"/>
                    </a:lnTo>
                    <a:lnTo>
                      <a:pt x="1038" y="3727"/>
                    </a:lnTo>
                    <a:lnTo>
                      <a:pt x="1217" y="3817"/>
                    </a:lnTo>
                    <a:lnTo>
                      <a:pt x="1397" y="3881"/>
                    </a:lnTo>
                    <a:lnTo>
                      <a:pt x="1589" y="3932"/>
                    </a:lnTo>
                    <a:lnTo>
                      <a:pt x="1794" y="3958"/>
                    </a:lnTo>
                    <a:lnTo>
                      <a:pt x="1986" y="3971"/>
                    </a:lnTo>
                    <a:lnTo>
                      <a:pt x="2191" y="3958"/>
                    </a:lnTo>
                    <a:lnTo>
                      <a:pt x="2396" y="3932"/>
                    </a:lnTo>
                    <a:lnTo>
                      <a:pt x="2588" y="3881"/>
                    </a:lnTo>
                    <a:lnTo>
                      <a:pt x="2767" y="3817"/>
                    </a:lnTo>
                    <a:lnTo>
                      <a:pt x="2934" y="3727"/>
                    </a:lnTo>
                    <a:lnTo>
                      <a:pt x="3100" y="3625"/>
                    </a:lnTo>
                    <a:lnTo>
                      <a:pt x="3254" y="3510"/>
                    </a:lnTo>
                    <a:lnTo>
                      <a:pt x="3395" y="3381"/>
                    </a:lnTo>
                    <a:lnTo>
                      <a:pt x="3523" y="3241"/>
                    </a:lnTo>
                    <a:lnTo>
                      <a:pt x="3638" y="3087"/>
                    </a:lnTo>
                    <a:lnTo>
                      <a:pt x="3740" y="2933"/>
                    </a:lnTo>
                    <a:lnTo>
                      <a:pt x="3817" y="2754"/>
                    </a:lnTo>
                    <a:lnTo>
                      <a:pt x="3894" y="2575"/>
                    </a:lnTo>
                    <a:lnTo>
                      <a:pt x="3933" y="2382"/>
                    </a:lnTo>
                    <a:lnTo>
                      <a:pt x="3971" y="2178"/>
                    </a:lnTo>
                    <a:lnTo>
                      <a:pt x="3971" y="1985"/>
                    </a:lnTo>
                    <a:lnTo>
                      <a:pt x="3971" y="1780"/>
                    </a:lnTo>
                    <a:lnTo>
                      <a:pt x="3933" y="1576"/>
                    </a:lnTo>
                    <a:lnTo>
                      <a:pt x="3894" y="1396"/>
                    </a:lnTo>
                    <a:lnTo>
                      <a:pt x="3817" y="1204"/>
                    </a:lnTo>
                    <a:lnTo>
                      <a:pt x="3740" y="1038"/>
                    </a:lnTo>
                    <a:lnTo>
                      <a:pt x="3638" y="871"/>
                    </a:lnTo>
                    <a:lnTo>
                      <a:pt x="3523" y="717"/>
                    </a:lnTo>
                    <a:lnTo>
                      <a:pt x="3395" y="577"/>
                    </a:lnTo>
                    <a:lnTo>
                      <a:pt x="3254" y="448"/>
                    </a:lnTo>
                    <a:lnTo>
                      <a:pt x="3100" y="333"/>
                    </a:lnTo>
                    <a:lnTo>
                      <a:pt x="2934" y="231"/>
                    </a:lnTo>
                    <a:lnTo>
                      <a:pt x="2767" y="154"/>
                    </a:lnTo>
                    <a:lnTo>
                      <a:pt x="2588" y="90"/>
                    </a:lnTo>
                    <a:lnTo>
                      <a:pt x="2396" y="39"/>
                    </a:lnTo>
                    <a:lnTo>
                      <a:pt x="2191"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3"/>
              <p:cNvSpPr/>
              <p:nvPr/>
            </p:nvSpPr>
            <p:spPr>
              <a:xfrm>
                <a:off x="6903263" y="3988547"/>
                <a:ext cx="54184" cy="54184"/>
              </a:xfrm>
              <a:custGeom>
                <a:rect b="b" l="l" r="r" t="t"/>
                <a:pathLst>
                  <a:path extrusionOk="0" h="1717" w="1717">
                    <a:moveTo>
                      <a:pt x="782" y="0"/>
                    </a:moveTo>
                    <a:lnTo>
                      <a:pt x="692" y="13"/>
                    </a:lnTo>
                    <a:lnTo>
                      <a:pt x="603" y="39"/>
                    </a:lnTo>
                    <a:lnTo>
                      <a:pt x="526" y="64"/>
                    </a:lnTo>
                    <a:lnTo>
                      <a:pt x="449" y="103"/>
                    </a:lnTo>
                    <a:lnTo>
                      <a:pt x="385" y="141"/>
                    </a:lnTo>
                    <a:lnTo>
                      <a:pt x="321" y="192"/>
                    </a:lnTo>
                    <a:lnTo>
                      <a:pt x="257" y="244"/>
                    </a:lnTo>
                    <a:lnTo>
                      <a:pt x="206" y="308"/>
                    </a:lnTo>
                    <a:lnTo>
                      <a:pt x="154" y="372"/>
                    </a:lnTo>
                    <a:lnTo>
                      <a:pt x="103" y="449"/>
                    </a:lnTo>
                    <a:lnTo>
                      <a:pt x="78" y="525"/>
                    </a:lnTo>
                    <a:lnTo>
                      <a:pt x="39" y="602"/>
                    </a:lnTo>
                    <a:lnTo>
                      <a:pt x="26" y="679"/>
                    </a:lnTo>
                    <a:lnTo>
                      <a:pt x="14" y="769"/>
                    </a:lnTo>
                    <a:lnTo>
                      <a:pt x="1" y="858"/>
                    </a:lnTo>
                    <a:lnTo>
                      <a:pt x="14" y="935"/>
                    </a:lnTo>
                    <a:lnTo>
                      <a:pt x="26" y="1025"/>
                    </a:lnTo>
                    <a:lnTo>
                      <a:pt x="39" y="1115"/>
                    </a:lnTo>
                    <a:lnTo>
                      <a:pt x="78" y="1191"/>
                    </a:lnTo>
                    <a:lnTo>
                      <a:pt x="103" y="1268"/>
                    </a:lnTo>
                    <a:lnTo>
                      <a:pt x="154" y="1332"/>
                    </a:lnTo>
                    <a:lnTo>
                      <a:pt x="206" y="1396"/>
                    </a:lnTo>
                    <a:lnTo>
                      <a:pt x="257" y="1460"/>
                    </a:lnTo>
                    <a:lnTo>
                      <a:pt x="321" y="1512"/>
                    </a:lnTo>
                    <a:lnTo>
                      <a:pt x="385" y="1563"/>
                    </a:lnTo>
                    <a:lnTo>
                      <a:pt x="449" y="1614"/>
                    </a:lnTo>
                    <a:lnTo>
                      <a:pt x="526" y="1640"/>
                    </a:lnTo>
                    <a:lnTo>
                      <a:pt x="603" y="1678"/>
                    </a:lnTo>
                    <a:lnTo>
                      <a:pt x="692" y="1691"/>
                    </a:lnTo>
                    <a:lnTo>
                      <a:pt x="782" y="1704"/>
                    </a:lnTo>
                    <a:lnTo>
                      <a:pt x="859" y="1717"/>
                    </a:lnTo>
                    <a:lnTo>
                      <a:pt x="948" y="1704"/>
                    </a:lnTo>
                    <a:lnTo>
                      <a:pt x="1038" y="1691"/>
                    </a:lnTo>
                    <a:lnTo>
                      <a:pt x="1115" y="1678"/>
                    </a:lnTo>
                    <a:lnTo>
                      <a:pt x="1205" y="1640"/>
                    </a:lnTo>
                    <a:lnTo>
                      <a:pt x="1269" y="1614"/>
                    </a:lnTo>
                    <a:lnTo>
                      <a:pt x="1346" y="1563"/>
                    </a:lnTo>
                    <a:lnTo>
                      <a:pt x="1410" y="1512"/>
                    </a:lnTo>
                    <a:lnTo>
                      <a:pt x="1474" y="1460"/>
                    </a:lnTo>
                    <a:lnTo>
                      <a:pt x="1525" y="1396"/>
                    </a:lnTo>
                    <a:lnTo>
                      <a:pt x="1576" y="1332"/>
                    </a:lnTo>
                    <a:lnTo>
                      <a:pt x="1614" y="1268"/>
                    </a:lnTo>
                    <a:lnTo>
                      <a:pt x="1653" y="1191"/>
                    </a:lnTo>
                    <a:lnTo>
                      <a:pt x="1679" y="1115"/>
                    </a:lnTo>
                    <a:lnTo>
                      <a:pt x="1704" y="1025"/>
                    </a:lnTo>
                    <a:lnTo>
                      <a:pt x="1717" y="935"/>
                    </a:lnTo>
                    <a:lnTo>
                      <a:pt x="1717" y="858"/>
                    </a:lnTo>
                    <a:lnTo>
                      <a:pt x="1717" y="769"/>
                    </a:lnTo>
                    <a:lnTo>
                      <a:pt x="1704" y="679"/>
                    </a:lnTo>
                    <a:lnTo>
                      <a:pt x="1679" y="602"/>
                    </a:lnTo>
                    <a:lnTo>
                      <a:pt x="1653" y="525"/>
                    </a:lnTo>
                    <a:lnTo>
                      <a:pt x="1614" y="449"/>
                    </a:lnTo>
                    <a:lnTo>
                      <a:pt x="1576" y="372"/>
                    </a:lnTo>
                    <a:lnTo>
                      <a:pt x="1525" y="308"/>
                    </a:lnTo>
                    <a:lnTo>
                      <a:pt x="1474" y="244"/>
                    </a:lnTo>
                    <a:lnTo>
                      <a:pt x="1410" y="192"/>
                    </a:lnTo>
                    <a:lnTo>
                      <a:pt x="1346" y="141"/>
                    </a:lnTo>
                    <a:lnTo>
                      <a:pt x="1269" y="103"/>
                    </a:lnTo>
                    <a:lnTo>
                      <a:pt x="1205" y="64"/>
                    </a:lnTo>
                    <a:lnTo>
                      <a:pt x="1115"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3"/>
              <p:cNvSpPr/>
              <p:nvPr/>
            </p:nvSpPr>
            <p:spPr>
              <a:xfrm>
                <a:off x="5896444" y="3921455"/>
                <a:ext cx="187956" cy="187956"/>
              </a:xfrm>
              <a:custGeom>
                <a:rect b="b" l="l" r="r" t="t"/>
                <a:pathLst>
                  <a:path extrusionOk="0" h="5956" w="5956">
                    <a:moveTo>
                      <a:pt x="2818" y="0"/>
                    </a:moveTo>
                    <a:lnTo>
                      <a:pt x="2664" y="13"/>
                    </a:lnTo>
                    <a:lnTo>
                      <a:pt x="2370" y="64"/>
                    </a:lnTo>
                    <a:lnTo>
                      <a:pt x="2088" y="128"/>
                    </a:lnTo>
                    <a:lnTo>
                      <a:pt x="1819" y="231"/>
                    </a:lnTo>
                    <a:lnTo>
                      <a:pt x="1550" y="359"/>
                    </a:lnTo>
                    <a:lnTo>
                      <a:pt x="1307" y="512"/>
                    </a:lnTo>
                    <a:lnTo>
                      <a:pt x="1076" y="679"/>
                    </a:lnTo>
                    <a:lnTo>
                      <a:pt x="871" y="871"/>
                    </a:lnTo>
                    <a:lnTo>
                      <a:pt x="679" y="1089"/>
                    </a:lnTo>
                    <a:lnTo>
                      <a:pt x="500" y="1319"/>
                    </a:lnTo>
                    <a:lnTo>
                      <a:pt x="359" y="1563"/>
                    </a:lnTo>
                    <a:lnTo>
                      <a:pt x="231" y="1819"/>
                    </a:lnTo>
                    <a:lnTo>
                      <a:pt x="128" y="2088"/>
                    </a:lnTo>
                    <a:lnTo>
                      <a:pt x="52" y="2382"/>
                    </a:lnTo>
                    <a:lnTo>
                      <a:pt x="13" y="2677"/>
                    </a:lnTo>
                    <a:lnTo>
                      <a:pt x="0" y="2831"/>
                    </a:lnTo>
                    <a:lnTo>
                      <a:pt x="0" y="2984"/>
                    </a:lnTo>
                    <a:lnTo>
                      <a:pt x="0" y="3138"/>
                    </a:lnTo>
                    <a:lnTo>
                      <a:pt x="13" y="3279"/>
                    </a:lnTo>
                    <a:lnTo>
                      <a:pt x="52" y="3586"/>
                    </a:lnTo>
                    <a:lnTo>
                      <a:pt x="128" y="3868"/>
                    </a:lnTo>
                    <a:lnTo>
                      <a:pt x="231" y="4137"/>
                    </a:lnTo>
                    <a:lnTo>
                      <a:pt x="359" y="4406"/>
                    </a:lnTo>
                    <a:lnTo>
                      <a:pt x="500" y="4649"/>
                    </a:lnTo>
                    <a:lnTo>
                      <a:pt x="679" y="4880"/>
                    </a:lnTo>
                    <a:lnTo>
                      <a:pt x="871" y="5085"/>
                    </a:lnTo>
                    <a:lnTo>
                      <a:pt x="1076" y="5277"/>
                    </a:lnTo>
                    <a:lnTo>
                      <a:pt x="1307" y="5456"/>
                    </a:lnTo>
                    <a:lnTo>
                      <a:pt x="1550" y="5597"/>
                    </a:lnTo>
                    <a:lnTo>
                      <a:pt x="1819" y="5725"/>
                    </a:lnTo>
                    <a:lnTo>
                      <a:pt x="2088" y="5828"/>
                    </a:lnTo>
                    <a:lnTo>
                      <a:pt x="2370" y="5905"/>
                    </a:lnTo>
                    <a:lnTo>
                      <a:pt x="2664" y="5943"/>
                    </a:lnTo>
                    <a:lnTo>
                      <a:pt x="2818" y="5956"/>
                    </a:lnTo>
                    <a:lnTo>
                      <a:pt x="3125" y="5956"/>
                    </a:lnTo>
                    <a:lnTo>
                      <a:pt x="3279" y="5943"/>
                    </a:lnTo>
                    <a:lnTo>
                      <a:pt x="3574" y="5905"/>
                    </a:lnTo>
                    <a:lnTo>
                      <a:pt x="3855" y="5828"/>
                    </a:lnTo>
                    <a:lnTo>
                      <a:pt x="4137" y="5725"/>
                    </a:lnTo>
                    <a:lnTo>
                      <a:pt x="4393" y="5597"/>
                    </a:lnTo>
                    <a:lnTo>
                      <a:pt x="4637" y="5456"/>
                    </a:lnTo>
                    <a:lnTo>
                      <a:pt x="4867" y="5277"/>
                    </a:lnTo>
                    <a:lnTo>
                      <a:pt x="5085" y="5085"/>
                    </a:lnTo>
                    <a:lnTo>
                      <a:pt x="5277" y="4880"/>
                    </a:lnTo>
                    <a:lnTo>
                      <a:pt x="5444" y="4649"/>
                    </a:lnTo>
                    <a:lnTo>
                      <a:pt x="5597" y="4406"/>
                    </a:lnTo>
                    <a:lnTo>
                      <a:pt x="5713" y="4137"/>
                    </a:lnTo>
                    <a:lnTo>
                      <a:pt x="5815" y="3868"/>
                    </a:lnTo>
                    <a:lnTo>
                      <a:pt x="5892" y="3586"/>
                    </a:lnTo>
                    <a:lnTo>
                      <a:pt x="5943" y="3279"/>
                    </a:lnTo>
                    <a:lnTo>
                      <a:pt x="5943" y="3138"/>
                    </a:lnTo>
                    <a:lnTo>
                      <a:pt x="5956" y="2984"/>
                    </a:lnTo>
                    <a:lnTo>
                      <a:pt x="5943" y="2831"/>
                    </a:lnTo>
                    <a:lnTo>
                      <a:pt x="5943" y="2677"/>
                    </a:lnTo>
                    <a:lnTo>
                      <a:pt x="5892" y="2382"/>
                    </a:lnTo>
                    <a:lnTo>
                      <a:pt x="5815" y="2088"/>
                    </a:lnTo>
                    <a:lnTo>
                      <a:pt x="5713" y="1819"/>
                    </a:lnTo>
                    <a:lnTo>
                      <a:pt x="5597" y="1563"/>
                    </a:lnTo>
                    <a:lnTo>
                      <a:pt x="5444" y="1319"/>
                    </a:lnTo>
                    <a:lnTo>
                      <a:pt x="5277" y="1089"/>
                    </a:lnTo>
                    <a:lnTo>
                      <a:pt x="5085" y="871"/>
                    </a:lnTo>
                    <a:lnTo>
                      <a:pt x="4867" y="679"/>
                    </a:lnTo>
                    <a:lnTo>
                      <a:pt x="4637" y="512"/>
                    </a:lnTo>
                    <a:lnTo>
                      <a:pt x="4393" y="359"/>
                    </a:lnTo>
                    <a:lnTo>
                      <a:pt x="4137" y="231"/>
                    </a:lnTo>
                    <a:lnTo>
                      <a:pt x="3855" y="128"/>
                    </a:lnTo>
                    <a:lnTo>
                      <a:pt x="3574" y="64"/>
                    </a:lnTo>
                    <a:lnTo>
                      <a:pt x="3279" y="13"/>
                    </a:lnTo>
                    <a:lnTo>
                      <a:pt x="3125"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3"/>
              <p:cNvSpPr/>
              <p:nvPr/>
            </p:nvSpPr>
            <p:spPr>
              <a:xfrm>
                <a:off x="5927560" y="3952981"/>
                <a:ext cx="125315" cy="125315"/>
              </a:xfrm>
              <a:custGeom>
                <a:rect b="b" l="l" r="r" t="t"/>
                <a:pathLst>
                  <a:path extrusionOk="0" h="3971" w="3971">
                    <a:moveTo>
                      <a:pt x="1781" y="0"/>
                    </a:moveTo>
                    <a:lnTo>
                      <a:pt x="1589" y="39"/>
                    </a:lnTo>
                    <a:lnTo>
                      <a:pt x="1397" y="90"/>
                    </a:lnTo>
                    <a:lnTo>
                      <a:pt x="1217" y="154"/>
                    </a:lnTo>
                    <a:lnTo>
                      <a:pt x="1038" y="231"/>
                    </a:lnTo>
                    <a:lnTo>
                      <a:pt x="871" y="333"/>
                    </a:lnTo>
                    <a:lnTo>
                      <a:pt x="718" y="448"/>
                    </a:lnTo>
                    <a:lnTo>
                      <a:pt x="577" y="577"/>
                    </a:lnTo>
                    <a:lnTo>
                      <a:pt x="449" y="717"/>
                    </a:lnTo>
                    <a:lnTo>
                      <a:pt x="346" y="871"/>
                    </a:lnTo>
                    <a:lnTo>
                      <a:pt x="244" y="1038"/>
                    </a:lnTo>
                    <a:lnTo>
                      <a:pt x="154" y="1204"/>
                    </a:lnTo>
                    <a:lnTo>
                      <a:pt x="90" y="1396"/>
                    </a:lnTo>
                    <a:lnTo>
                      <a:pt x="39" y="1576"/>
                    </a:lnTo>
                    <a:lnTo>
                      <a:pt x="13" y="1780"/>
                    </a:lnTo>
                    <a:lnTo>
                      <a:pt x="1" y="1985"/>
                    </a:lnTo>
                    <a:lnTo>
                      <a:pt x="13" y="2178"/>
                    </a:lnTo>
                    <a:lnTo>
                      <a:pt x="39" y="2382"/>
                    </a:lnTo>
                    <a:lnTo>
                      <a:pt x="90" y="2575"/>
                    </a:lnTo>
                    <a:lnTo>
                      <a:pt x="154" y="2754"/>
                    </a:lnTo>
                    <a:lnTo>
                      <a:pt x="244" y="2933"/>
                    </a:lnTo>
                    <a:lnTo>
                      <a:pt x="346" y="3087"/>
                    </a:lnTo>
                    <a:lnTo>
                      <a:pt x="449" y="3241"/>
                    </a:lnTo>
                    <a:lnTo>
                      <a:pt x="577" y="3381"/>
                    </a:lnTo>
                    <a:lnTo>
                      <a:pt x="718" y="3510"/>
                    </a:lnTo>
                    <a:lnTo>
                      <a:pt x="871" y="3625"/>
                    </a:lnTo>
                    <a:lnTo>
                      <a:pt x="1038" y="3727"/>
                    </a:lnTo>
                    <a:lnTo>
                      <a:pt x="1217" y="3817"/>
                    </a:lnTo>
                    <a:lnTo>
                      <a:pt x="1397" y="3881"/>
                    </a:lnTo>
                    <a:lnTo>
                      <a:pt x="1589" y="3932"/>
                    </a:lnTo>
                    <a:lnTo>
                      <a:pt x="1781" y="3958"/>
                    </a:lnTo>
                    <a:lnTo>
                      <a:pt x="1986" y="3971"/>
                    </a:lnTo>
                    <a:lnTo>
                      <a:pt x="2191" y="3958"/>
                    </a:lnTo>
                    <a:lnTo>
                      <a:pt x="2383" y="3932"/>
                    </a:lnTo>
                    <a:lnTo>
                      <a:pt x="2575" y="3881"/>
                    </a:lnTo>
                    <a:lnTo>
                      <a:pt x="2767" y="3817"/>
                    </a:lnTo>
                    <a:lnTo>
                      <a:pt x="2934" y="3727"/>
                    </a:lnTo>
                    <a:lnTo>
                      <a:pt x="3100" y="3625"/>
                    </a:lnTo>
                    <a:lnTo>
                      <a:pt x="3254" y="3510"/>
                    </a:lnTo>
                    <a:lnTo>
                      <a:pt x="3395" y="3381"/>
                    </a:lnTo>
                    <a:lnTo>
                      <a:pt x="3523" y="3241"/>
                    </a:lnTo>
                    <a:lnTo>
                      <a:pt x="3638" y="3087"/>
                    </a:lnTo>
                    <a:lnTo>
                      <a:pt x="3740" y="2933"/>
                    </a:lnTo>
                    <a:lnTo>
                      <a:pt x="3817" y="2754"/>
                    </a:lnTo>
                    <a:lnTo>
                      <a:pt x="3881" y="2575"/>
                    </a:lnTo>
                    <a:lnTo>
                      <a:pt x="3933" y="2382"/>
                    </a:lnTo>
                    <a:lnTo>
                      <a:pt x="3958" y="2178"/>
                    </a:lnTo>
                    <a:lnTo>
                      <a:pt x="3971" y="1985"/>
                    </a:lnTo>
                    <a:lnTo>
                      <a:pt x="3958" y="1780"/>
                    </a:lnTo>
                    <a:lnTo>
                      <a:pt x="3933" y="1576"/>
                    </a:lnTo>
                    <a:lnTo>
                      <a:pt x="3881" y="1396"/>
                    </a:lnTo>
                    <a:lnTo>
                      <a:pt x="3817" y="1204"/>
                    </a:lnTo>
                    <a:lnTo>
                      <a:pt x="3740" y="1038"/>
                    </a:lnTo>
                    <a:lnTo>
                      <a:pt x="3638" y="871"/>
                    </a:lnTo>
                    <a:lnTo>
                      <a:pt x="3523" y="717"/>
                    </a:lnTo>
                    <a:lnTo>
                      <a:pt x="3395" y="577"/>
                    </a:lnTo>
                    <a:lnTo>
                      <a:pt x="3254" y="448"/>
                    </a:lnTo>
                    <a:lnTo>
                      <a:pt x="3100" y="333"/>
                    </a:lnTo>
                    <a:lnTo>
                      <a:pt x="2934" y="231"/>
                    </a:lnTo>
                    <a:lnTo>
                      <a:pt x="2767" y="154"/>
                    </a:lnTo>
                    <a:lnTo>
                      <a:pt x="2575" y="90"/>
                    </a:lnTo>
                    <a:lnTo>
                      <a:pt x="2383" y="39"/>
                    </a:lnTo>
                    <a:lnTo>
                      <a:pt x="2191"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3"/>
              <p:cNvSpPr/>
              <p:nvPr/>
            </p:nvSpPr>
            <p:spPr>
              <a:xfrm>
                <a:off x="5963126" y="3988547"/>
                <a:ext cx="54184" cy="54184"/>
              </a:xfrm>
              <a:custGeom>
                <a:rect b="b" l="l" r="r" t="t"/>
                <a:pathLst>
                  <a:path extrusionOk="0" h="1717" w="1717">
                    <a:moveTo>
                      <a:pt x="769" y="0"/>
                    </a:moveTo>
                    <a:lnTo>
                      <a:pt x="692" y="13"/>
                    </a:lnTo>
                    <a:lnTo>
                      <a:pt x="603" y="39"/>
                    </a:lnTo>
                    <a:lnTo>
                      <a:pt x="526" y="64"/>
                    </a:lnTo>
                    <a:lnTo>
                      <a:pt x="449" y="103"/>
                    </a:lnTo>
                    <a:lnTo>
                      <a:pt x="385" y="141"/>
                    </a:lnTo>
                    <a:lnTo>
                      <a:pt x="308" y="192"/>
                    </a:lnTo>
                    <a:lnTo>
                      <a:pt x="257" y="244"/>
                    </a:lnTo>
                    <a:lnTo>
                      <a:pt x="193" y="308"/>
                    </a:lnTo>
                    <a:lnTo>
                      <a:pt x="154" y="372"/>
                    </a:lnTo>
                    <a:lnTo>
                      <a:pt x="103" y="449"/>
                    </a:lnTo>
                    <a:lnTo>
                      <a:pt x="65" y="525"/>
                    </a:lnTo>
                    <a:lnTo>
                      <a:pt x="39" y="602"/>
                    </a:lnTo>
                    <a:lnTo>
                      <a:pt x="13" y="679"/>
                    </a:lnTo>
                    <a:lnTo>
                      <a:pt x="1" y="769"/>
                    </a:lnTo>
                    <a:lnTo>
                      <a:pt x="1" y="858"/>
                    </a:lnTo>
                    <a:lnTo>
                      <a:pt x="1" y="935"/>
                    </a:lnTo>
                    <a:lnTo>
                      <a:pt x="13" y="1025"/>
                    </a:lnTo>
                    <a:lnTo>
                      <a:pt x="39" y="1115"/>
                    </a:lnTo>
                    <a:lnTo>
                      <a:pt x="65" y="1191"/>
                    </a:lnTo>
                    <a:lnTo>
                      <a:pt x="103" y="1268"/>
                    </a:lnTo>
                    <a:lnTo>
                      <a:pt x="154" y="1332"/>
                    </a:lnTo>
                    <a:lnTo>
                      <a:pt x="193" y="1396"/>
                    </a:lnTo>
                    <a:lnTo>
                      <a:pt x="257" y="1460"/>
                    </a:lnTo>
                    <a:lnTo>
                      <a:pt x="308" y="1512"/>
                    </a:lnTo>
                    <a:lnTo>
                      <a:pt x="385" y="1563"/>
                    </a:lnTo>
                    <a:lnTo>
                      <a:pt x="449" y="1614"/>
                    </a:lnTo>
                    <a:lnTo>
                      <a:pt x="526" y="1640"/>
                    </a:lnTo>
                    <a:lnTo>
                      <a:pt x="603" y="1678"/>
                    </a:lnTo>
                    <a:lnTo>
                      <a:pt x="692" y="1691"/>
                    </a:lnTo>
                    <a:lnTo>
                      <a:pt x="769" y="1704"/>
                    </a:lnTo>
                    <a:lnTo>
                      <a:pt x="859" y="1717"/>
                    </a:lnTo>
                    <a:lnTo>
                      <a:pt x="948" y="1704"/>
                    </a:lnTo>
                    <a:lnTo>
                      <a:pt x="1038" y="1691"/>
                    </a:lnTo>
                    <a:lnTo>
                      <a:pt x="1115" y="1678"/>
                    </a:lnTo>
                    <a:lnTo>
                      <a:pt x="1192" y="1640"/>
                    </a:lnTo>
                    <a:lnTo>
                      <a:pt x="1269" y="1614"/>
                    </a:lnTo>
                    <a:lnTo>
                      <a:pt x="1345" y="1563"/>
                    </a:lnTo>
                    <a:lnTo>
                      <a:pt x="1409" y="1512"/>
                    </a:lnTo>
                    <a:lnTo>
                      <a:pt x="1474" y="1460"/>
                    </a:lnTo>
                    <a:lnTo>
                      <a:pt x="1525" y="1396"/>
                    </a:lnTo>
                    <a:lnTo>
                      <a:pt x="1576" y="1332"/>
                    </a:lnTo>
                    <a:lnTo>
                      <a:pt x="1614" y="1268"/>
                    </a:lnTo>
                    <a:lnTo>
                      <a:pt x="1653" y="1191"/>
                    </a:lnTo>
                    <a:lnTo>
                      <a:pt x="1678" y="1115"/>
                    </a:lnTo>
                    <a:lnTo>
                      <a:pt x="1704" y="1025"/>
                    </a:lnTo>
                    <a:lnTo>
                      <a:pt x="1717" y="935"/>
                    </a:lnTo>
                    <a:lnTo>
                      <a:pt x="1717" y="858"/>
                    </a:lnTo>
                    <a:lnTo>
                      <a:pt x="1717" y="769"/>
                    </a:lnTo>
                    <a:lnTo>
                      <a:pt x="1704" y="679"/>
                    </a:lnTo>
                    <a:lnTo>
                      <a:pt x="1678" y="602"/>
                    </a:lnTo>
                    <a:lnTo>
                      <a:pt x="1653" y="525"/>
                    </a:lnTo>
                    <a:lnTo>
                      <a:pt x="1614" y="449"/>
                    </a:lnTo>
                    <a:lnTo>
                      <a:pt x="1576" y="372"/>
                    </a:lnTo>
                    <a:lnTo>
                      <a:pt x="1525" y="308"/>
                    </a:lnTo>
                    <a:lnTo>
                      <a:pt x="1474" y="244"/>
                    </a:lnTo>
                    <a:lnTo>
                      <a:pt x="1409" y="192"/>
                    </a:lnTo>
                    <a:lnTo>
                      <a:pt x="1345" y="141"/>
                    </a:lnTo>
                    <a:lnTo>
                      <a:pt x="1269" y="103"/>
                    </a:lnTo>
                    <a:lnTo>
                      <a:pt x="1192" y="64"/>
                    </a:lnTo>
                    <a:lnTo>
                      <a:pt x="1115"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24"/>
          <p:cNvSpPr/>
          <p:nvPr/>
        </p:nvSpPr>
        <p:spPr>
          <a:xfrm>
            <a:off x="300300" y="511950"/>
            <a:ext cx="8543400" cy="41196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txBox="1"/>
          <p:nvPr>
            <p:ph type="title"/>
          </p:nvPr>
        </p:nvSpPr>
        <p:spPr>
          <a:xfrm>
            <a:off x="457200" y="2120250"/>
            <a:ext cx="8229600" cy="9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7000"/>
              <a:t>Done!</a:t>
            </a:r>
            <a:endParaRPr sz="7000"/>
          </a:p>
        </p:txBody>
      </p:sp>
      <p:grpSp>
        <p:nvGrpSpPr>
          <p:cNvPr id="754" name="Google Shape;754;p24"/>
          <p:cNvGrpSpPr/>
          <p:nvPr/>
        </p:nvGrpSpPr>
        <p:grpSpPr>
          <a:xfrm flipH="1">
            <a:off x="271858" y="1158525"/>
            <a:ext cx="1981191" cy="3701042"/>
            <a:chOff x="4572000" y="1208850"/>
            <a:chExt cx="1885951" cy="3523124"/>
          </a:xfrm>
        </p:grpSpPr>
        <p:sp>
          <p:nvSpPr>
            <p:cNvPr id="755" name="Google Shape;755;p24"/>
            <p:cNvSpPr/>
            <p:nvPr/>
          </p:nvSpPr>
          <p:spPr>
            <a:xfrm>
              <a:off x="5987719" y="3093832"/>
              <a:ext cx="119074" cy="819540"/>
            </a:xfrm>
            <a:custGeom>
              <a:rect b="b" l="l" r="r" t="t"/>
              <a:pathLst>
                <a:path extrusionOk="0" h="25273" w="3672">
                  <a:moveTo>
                    <a:pt x="313" y="0"/>
                  </a:moveTo>
                  <a:lnTo>
                    <a:pt x="0" y="25230"/>
                  </a:lnTo>
                  <a:lnTo>
                    <a:pt x="3344" y="25273"/>
                  </a:lnTo>
                  <a:lnTo>
                    <a:pt x="3672" y="43"/>
                  </a:lnTo>
                  <a:lnTo>
                    <a:pt x="313" y="0"/>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5803596" y="3038900"/>
              <a:ext cx="120014" cy="872170"/>
            </a:xfrm>
            <a:custGeom>
              <a:rect b="b" l="l" r="r" t="t"/>
              <a:pathLst>
                <a:path extrusionOk="0" h="26896" w="3701">
                  <a:moveTo>
                    <a:pt x="342" y="1"/>
                  </a:moveTo>
                  <a:lnTo>
                    <a:pt x="1" y="26853"/>
                  </a:lnTo>
                  <a:lnTo>
                    <a:pt x="3359" y="26895"/>
                  </a:lnTo>
                  <a:lnTo>
                    <a:pt x="3700" y="44"/>
                  </a:lnTo>
                  <a:lnTo>
                    <a:pt x="342"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5669768" y="2404422"/>
              <a:ext cx="257053" cy="311045"/>
            </a:xfrm>
            <a:custGeom>
              <a:rect b="b" l="l" r="r" t="t"/>
              <a:pathLst>
                <a:path extrusionOk="0" h="9592" w="7927">
                  <a:moveTo>
                    <a:pt x="2804" y="1"/>
                  </a:moveTo>
                  <a:lnTo>
                    <a:pt x="1" y="1851"/>
                  </a:lnTo>
                  <a:lnTo>
                    <a:pt x="5124" y="9592"/>
                  </a:lnTo>
                  <a:lnTo>
                    <a:pt x="7927" y="7742"/>
                  </a:lnTo>
                  <a:lnTo>
                    <a:pt x="2804"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5505976" y="2490258"/>
              <a:ext cx="267203" cy="326739"/>
            </a:xfrm>
            <a:custGeom>
              <a:rect b="b" l="l" r="r" t="t"/>
              <a:pathLst>
                <a:path extrusionOk="0" h="10076" w="8240">
                  <a:moveTo>
                    <a:pt x="2789" y="1"/>
                  </a:moveTo>
                  <a:lnTo>
                    <a:pt x="0" y="1850"/>
                  </a:lnTo>
                  <a:lnTo>
                    <a:pt x="5436" y="10075"/>
                  </a:lnTo>
                  <a:lnTo>
                    <a:pt x="8239" y="8225"/>
                  </a:lnTo>
                  <a:lnTo>
                    <a:pt x="2789"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4"/>
            <p:cNvSpPr/>
            <p:nvPr/>
          </p:nvSpPr>
          <p:spPr>
            <a:xfrm>
              <a:off x="5247562" y="2038055"/>
              <a:ext cx="546825" cy="546825"/>
            </a:xfrm>
            <a:custGeom>
              <a:rect b="b" l="l" r="r" t="t"/>
              <a:pathLst>
                <a:path extrusionOk="0" h="16863" w="16863">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4"/>
            <p:cNvSpPr/>
            <p:nvPr/>
          </p:nvSpPr>
          <p:spPr>
            <a:xfrm>
              <a:off x="5653165" y="2630539"/>
              <a:ext cx="546825" cy="546825"/>
            </a:xfrm>
            <a:custGeom>
              <a:rect b="b" l="l" r="r" t="t"/>
              <a:pathLst>
                <a:path extrusionOk="0" h="16863" w="16863">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p:nvPr/>
          </p:nvSpPr>
          <p:spPr>
            <a:xfrm>
              <a:off x="4572000" y="1208850"/>
              <a:ext cx="1126888" cy="1125461"/>
            </a:xfrm>
            <a:custGeom>
              <a:rect b="b" l="l" r="r" t="t"/>
              <a:pathLst>
                <a:path extrusionOk="0" h="34707" w="34751">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4625084" y="1394790"/>
              <a:ext cx="1099163" cy="964913"/>
            </a:xfrm>
            <a:custGeom>
              <a:rect b="b" l="l" r="r" t="t"/>
              <a:pathLst>
                <a:path extrusionOk="0" h="29756" w="33896">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5651770" y="3750004"/>
              <a:ext cx="606362" cy="981970"/>
            </a:xfrm>
            <a:custGeom>
              <a:rect b="b" l="l" r="r" t="t"/>
              <a:pathLst>
                <a:path extrusionOk="0" h="30282" w="18699">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a:off x="5388751" y="4322642"/>
              <a:ext cx="1069200" cy="409332"/>
            </a:xfrm>
            <a:custGeom>
              <a:rect b="b" l="l" r="r" t="t"/>
              <a:pathLst>
                <a:path extrusionOk="0" h="12623" w="32972">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5485190" y="2057414"/>
              <a:ext cx="650204" cy="2351999"/>
            </a:xfrm>
            <a:custGeom>
              <a:rect b="b" l="l" r="r" t="t"/>
              <a:pathLst>
                <a:path extrusionOk="0" h="72531" w="20051">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24"/>
          <p:cNvGrpSpPr/>
          <p:nvPr/>
        </p:nvGrpSpPr>
        <p:grpSpPr>
          <a:xfrm flipH="1" rot="10800000">
            <a:off x="6862508" y="329350"/>
            <a:ext cx="1981191" cy="3701042"/>
            <a:chOff x="4572000" y="1208850"/>
            <a:chExt cx="1885951" cy="3523124"/>
          </a:xfrm>
        </p:grpSpPr>
        <p:sp>
          <p:nvSpPr>
            <p:cNvPr id="767" name="Google Shape;767;p24"/>
            <p:cNvSpPr/>
            <p:nvPr/>
          </p:nvSpPr>
          <p:spPr>
            <a:xfrm>
              <a:off x="5987719" y="3093832"/>
              <a:ext cx="119074" cy="819540"/>
            </a:xfrm>
            <a:custGeom>
              <a:rect b="b" l="l" r="r" t="t"/>
              <a:pathLst>
                <a:path extrusionOk="0" h="25273" w="3672">
                  <a:moveTo>
                    <a:pt x="313" y="0"/>
                  </a:moveTo>
                  <a:lnTo>
                    <a:pt x="0" y="25230"/>
                  </a:lnTo>
                  <a:lnTo>
                    <a:pt x="3344" y="25273"/>
                  </a:lnTo>
                  <a:lnTo>
                    <a:pt x="3672" y="43"/>
                  </a:lnTo>
                  <a:lnTo>
                    <a:pt x="313" y="0"/>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4"/>
            <p:cNvSpPr/>
            <p:nvPr/>
          </p:nvSpPr>
          <p:spPr>
            <a:xfrm>
              <a:off x="5803596" y="3038900"/>
              <a:ext cx="120014" cy="872170"/>
            </a:xfrm>
            <a:custGeom>
              <a:rect b="b" l="l" r="r" t="t"/>
              <a:pathLst>
                <a:path extrusionOk="0" h="26896" w="3701">
                  <a:moveTo>
                    <a:pt x="342" y="1"/>
                  </a:moveTo>
                  <a:lnTo>
                    <a:pt x="1" y="26853"/>
                  </a:lnTo>
                  <a:lnTo>
                    <a:pt x="3359" y="26895"/>
                  </a:lnTo>
                  <a:lnTo>
                    <a:pt x="3700" y="44"/>
                  </a:lnTo>
                  <a:lnTo>
                    <a:pt x="342"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5669768" y="2404422"/>
              <a:ext cx="257053" cy="311045"/>
            </a:xfrm>
            <a:custGeom>
              <a:rect b="b" l="l" r="r" t="t"/>
              <a:pathLst>
                <a:path extrusionOk="0" h="9592" w="7927">
                  <a:moveTo>
                    <a:pt x="2804" y="1"/>
                  </a:moveTo>
                  <a:lnTo>
                    <a:pt x="1" y="1851"/>
                  </a:lnTo>
                  <a:lnTo>
                    <a:pt x="5124" y="9592"/>
                  </a:lnTo>
                  <a:lnTo>
                    <a:pt x="7927" y="7742"/>
                  </a:lnTo>
                  <a:lnTo>
                    <a:pt x="2804"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5505976" y="2490258"/>
              <a:ext cx="267203" cy="326739"/>
            </a:xfrm>
            <a:custGeom>
              <a:rect b="b" l="l" r="r" t="t"/>
              <a:pathLst>
                <a:path extrusionOk="0" h="10076" w="8240">
                  <a:moveTo>
                    <a:pt x="2789" y="1"/>
                  </a:moveTo>
                  <a:lnTo>
                    <a:pt x="0" y="1850"/>
                  </a:lnTo>
                  <a:lnTo>
                    <a:pt x="5436" y="10075"/>
                  </a:lnTo>
                  <a:lnTo>
                    <a:pt x="8239" y="8225"/>
                  </a:lnTo>
                  <a:lnTo>
                    <a:pt x="2789"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5247562" y="2038055"/>
              <a:ext cx="546825" cy="546825"/>
            </a:xfrm>
            <a:custGeom>
              <a:rect b="b" l="l" r="r" t="t"/>
              <a:pathLst>
                <a:path extrusionOk="0" h="16863" w="16863">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5653165" y="2630539"/>
              <a:ext cx="546825" cy="546825"/>
            </a:xfrm>
            <a:custGeom>
              <a:rect b="b" l="l" r="r" t="t"/>
              <a:pathLst>
                <a:path extrusionOk="0" h="16863" w="16863">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4572000" y="1208850"/>
              <a:ext cx="1126888" cy="1125461"/>
            </a:xfrm>
            <a:custGeom>
              <a:rect b="b" l="l" r="r" t="t"/>
              <a:pathLst>
                <a:path extrusionOk="0" h="34707" w="34751">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a:off x="4625084" y="1394790"/>
              <a:ext cx="1099163" cy="964913"/>
            </a:xfrm>
            <a:custGeom>
              <a:rect b="b" l="l" r="r" t="t"/>
              <a:pathLst>
                <a:path extrusionOk="0" h="29756" w="33896">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a:off x="5651770" y="3750004"/>
              <a:ext cx="606362" cy="981970"/>
            </a:xfrm>
            <a:custGeom>
              <a:rect b="b" l="l" r="r" t="t"/>
              <a:pathLst>
                <a:path extrusionOk="0" h="30282" w="18699">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4"/>
            <p:cNvSpPr/>
            <p:nvPr/>
          </p:nvSpPr>
          <p:spPr>
            <a:xfrm>
              <a:off x="5388751" y="4322642"/>
              <a:ext cx="1069200" cy="409332"/>
            </a:xfrm>
            <a:custGeom>
              <a:rect b="b" l="l" r="r" t="t"/>
              <a:pathLst>
                <a:path extrusionOk="0" h="12623" w="32972">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4"/>
            <p:cNvSpPr/>
            <p:nvPr/>
          </p:nvSpPr>
          <p:spPr>
            <a:xfrm>
              <a:off x="5485190" y="2057414"/>
              <a:ext cx="650204" cy="2351999"/>
            </a:xfrm>
            <a:custGeom>
              <a:rect b="b" l="l" r="r" t="t"/>
              <a:pathLst>
                <a:path extrusionOk="0" h="72531" w="20051">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2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Possible improvements</a:t>
            </a:r>
            <a:endParaRPr/>
          </a:p>
        </p:txBody>
      </p:sp>
      <p:sp>
        <p:nvSpPr>
          <p:cNvPr id="783" name="Google Shape;783;p25"/>
          <p:cNvSpPr txBox="1"/>
          <p:nvPr/>
        </p:nvSpPr>
        <p:spPr>
          <a:xfrm>
            <a:off x="3704250" y="2113000"/>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Future </a:t>
            </a:r>
            <a:r>
              <a:rPr b="1" lang="en" sz="1800">
                <a:latin typeface="Fira Sans Extra Condensed"/>
                <a:ea typeface="Fira Sans Extra Condensed"/>
                <a:cs typeface="Fira Sans Extra Condensed"/>
                <a:sym typeface="Fira Sans Extra Condensed"/>
              </a:rPr>
              <a:t>iterations</a:t>
            </a:r>
            <a:r>
              <a:rPr b="1" lang="en" sz="1800">
                <a:latin typeface="Fira Sans Extra Condensed"/>
                <a:ea typeface="Fira Sans Extra Condensed"/>
                <a:cs typeface="Fira Sans Extra Condensed"/>
                <a:sym typeface="Fira Sans Extra Condensed"/>
              </a:rPr>
              <a:t> </a:t>
            </a:r>
            <a:r>
              <a:rPr b="1" lang="en" sz="1800">
                <a:latin typeface="Fira Sans Extra Condensed"/>
                <a:ea typeface="Fira Sans Extra Condensed"/>
                <a:cs typeface="Fira Sans Extra Condensed"/>
                <a:sym typeface="Fira Sans Extra Condensed"/>
              </a:rPr>
              <a:t>could include…</a:t>
            </a:r>
            <a:endParaRPr b="1" sz="1800">
              <a:solidFill>
                <a:srgbClr val="000000"/>
              </a:solidFill>
              <a:latin typeface="Fira Sans Extra Condensed"/>
              <a:ea typeface="Fira Sans Extra Condensed"/>
              <a:cs typeface="Fira Sans Extra Condensed"/>
              <a:sym typeface="Fira Sans Extra Condensed"/>
            </a:endParaRPr>
          </a:p>
        </p:txBody>
      </p:sp>
      <p:grpSp>
        <p:nvGrpSpPr>
          <p:cNvPr id="784" name="Google Shape;784;p25"/>
          <p:cNvGrpSpPr/>
          <p:nvPr/>
        </p:nvGrpSpPr>
        <p:grpSpPr>
          <a:xfrm>
            <a:off x="6949580" y="3042675"/>
            <a:ext cx="1734600" cy="1760332"/>
            <a:chOff x="6949580" y="3042675"/>
            <a:chExt cx="1734600" cy="1760332"/>
          </a:xfrm>
        </p:grpSpPr>
        <p:sp>
          <p:nvSpPr>
            <p:cNvPr id="785" name="Google Shape;785;p25"/>
            <p:cNvSpPr/>
            <p:nvPr/>
          </p:nvSpPr>
          <p:spPr>
            <a:xfrm>
              <a:off x="7514630" y="3042675"/>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sp>
          <p:nvSpPr>
            <p:cNvPr id="786" name="Google Shape;786;p25"/>
            <p:cNvSpPr txBox="1"/>
            <p:nvPr/>
          </p:nvSpPr>
          <p:spPr>
            <a:xfrm>
              <a:off x="6949580" y="3791397"/>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Streamlined</a:t>
              </a:r>
              <a:endParaRPr b="1" sz="1800">
                <a:solidFill>
                  <a:srgbClr val="000000"/>
                </a:solidFill>
                <a:latin typeface="Fira Sans Extra Condensed"/>
                <a:ea typeface="Fira Sans Extra Condensed"/>
                <a:cs typeface="Fira Sans Extra Condensed"/>
                <a:sym typeface="Fira Sans Extra Condensed"/>
              </a:endParaRPr>
            </a:p>
          </p:txBody>
        </p:sp>
        <p:sp>
          <p:nvSpPr>
            <p:cNvPr id="787" name="Google Shape;787;p25"/>
            <p:cNvSpPr txBox="1"/>
            <p:nvPr/>
          </p:nvSpPr>
          <p:spPr>
            <a:xfrm>
              <a:off x="7054580" y="4214107"/>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Hiding the wires, potentially create our own PCB</a:t>
              </a:r>
              <a:endParaRPr>
                <a:latin typeface="Roboto"/>
                <a:ea typeface="Roboto"/>
                <a:cs typeface="Roboto"/>
                <a:sym typeface="Roboto"/>
              </a:endParaRPr>
            </a:p>
          </p:txBody>
        </p:sp>
      </p:grpSp>
      <p:grpSp>
        <p:nvGrpSpPr>
          <p:cNvPr id="788" name="Google Shape;788;p25"/>
          <p:cNvGrpSpPr/>
          <p:nvPr/>
        </p:nvGrpSpPr>
        <p:grpSpPr>
          <a:xfrm>
            <a:off x="6949580" y="1001783"/>
            <a:ext cx="1734600" cy="1832767"/>
            <a:chOff x="6949580" y="1001783"/>
            <a:chExt cx="1734600" cy="1832767"/>
          </a:xfrm>
        </p:grpSpPr>
        <p:sp>
          <p:nvSpPr>
            <p:cNvPr id="789" name="Google Shape;789;p25"/>
            <p:cNvSpPr/>
            <p:nvPr/>
          </p:nvSpPr>
          <p:spPr>
            <a:xfrm>
              <a:off x="7514630" y="1001783"/>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790" name="Google Shape;790;p25"/>
            <p:cNvSpPr txBox="1"/>
            <p:nvPr/>
          </p:nvSpPr>
          <p:spPr>
            <a:xfrm>
              <a:off x="6949580"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Motors</a:t>
              </a:r>
              <a:endParaRPr b="1" sz="1800">
                <a:solidFill>
                  <a:srgbClr val="000000"/>
                </a:solidFill>
                <a:latin typeface="Fira Sans Extra Condensed"/>
                <a:ea typeface="Fira Sans Extra Condensed"/>
                <a:cs typeface="Fira Sans Extra Condensed"/>
                <a:sym typeface="Fira Sans Extra Condensed"/>
              </a:endParaRPr>
            </a:p>
          </p:txBody>
        </p:sp>
        <p:sp>
          <p:nvSpPr>
            <p:cNvPr id="791" name="Google Shape;791;p25"/>
            <p:cNvSpPr txBox="1"/>
            <p:nvPr/>
          </p:nvSpPr>
          <p:spPr>
            <a:xfrm>
              <a:off x="7054580" y="2245650"/>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Having better and more continuous flow of motors</a:t>
              </a:r>
              <a:endParaRPr>
                <a:latin typeface="Roboto"/>
                <a:ea typeface="Roboto"/>
                <a:cs typeface="Roboto"/>
                <a:sym typeface="Roboto"/>
              </a:endParaRPr>
            </a:p>
          </p:txBody>
        </p:sp>
      </p:grpSp>
      <p:grpSp>
        <p:nvGrpSpPr>
          <p:cNvPr id="792" name="Google Shape;792;p25"/>
          <p:cNvGrpSpPr/>
          <p:nvPr/>
        </p:nvGrpSpPr>
        <p:grpSpPr>
          <a:xfrm>
            <a:off x="456753" y="1001783"/>
            <a:ext cx="1734600" cy="1729392"/>
            <a:chOff x="456753" y="1001783"/>
            <a:chExt cx="1734600" cy="1729392"/>
          </a:xfrm>
        </p:grpSpPr>
        <p:sp>
          <p:nvSpPr>
            <p:cNvPr id="793" name="Google Shape;793;p25"/>
            <p:cNvSpPr/>
            <p:nvPr/>
          </p:nvSpPr>
          <p:spPr>
            <a:xfrm>
              <a:off x="1021803" y="1001783"/>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794" name="Google Shape;794;p25"/>
            <p:cNvSpPr txBox="1"/>
            <p:nvPr/>
          </p:nvSpPr>
          <p:spPr>
            <a:xfrm>
              <a:off x="456753"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Different Medium</a:t>
              </a:r>
              <a:endParaRPr b="1" sz="1800">
                <a:solidFill>
                  <a:srgbClr val="000000"/>
                </a:solidFill>
                <a:latin typeface="Fira Sans Extra Condensed"/>
                <a:ea typeface="Fira Sans Extra Condensed"/>
                <a:cs typeface="Fira Sans Extra Condensed"/>
                <a:sym typeface="Fira Sans Extra Condensed"/>
              </a:endParaRPr>
            </a:p>
          </p:txBody>
        </p:sp>
        <p:sp>
          <p:nvSpPr>
            <p:cNvPr id="795" name="Google Shape;795;p25"/>
            <p:cNvSpPr txBox="1"/>
            <p:nvPr/>
          </p:nvSpPr>
          <p:spPr>
            <a:xfrm>
              <a:off x="561753" y="2142275"/>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What if we chose an option other than a hat?</a:t>
              </a:r>
              <a:endParaRPr>
                <a:latin typeface="Roboto"/>
                <a:ea typeface="Roboto"/>
                <a:cs typeface="Roboto"/>
                <a:sym typeface="Roboto"/>
              </a:endParaRPr>
            </a:p>
          </p:txBody>
        </p:sp>
      </p:grpSp>
      <p:grpSp>
        <p:nvGrpSpPr>
          <p:cNvPr id="796" name="Google Shape;796;p25"/>
          <p:cNvGrpSpPr/>
          <p:nvPr/>
        </p:nvGrpSpPr>
        <p:grpSpPr>
          <a:xfrm>
            <a:off x="456753" y="3042675"/>
            <a:ext cx="1734600" cy="1813657"/>
            <a:chOff x="456753" y="3042675"/>
            <a:chExt cx="1734600" cy="1813657"/>
          </a:xfrm>
        </p:grpSpPr>
        <p:sp>
          <p:nvSpPr>
            <p:cNvPr id="797" name="Google Shape;797;p25"/>
            <p:cNvSpPr/>
            <p:nvPr/>
          </p:nvSpPr>
          <p:spPr>
            <a:xfrm>
              <a:off x="1021803" y="3042675"/>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798" name="Google Shape;798;p25"/>
            <p:cNvSpPr txBox="1"/>
            <p:nvPr/>
          </p:nvSpPr>
          <p:spPr>
            <a:xfrm>
              <a:off x="456753" y="3791397"/>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User experience</a:t>
              </a:r>
              <a:endParaRPr b="1" sz="1800">
                <a:solidFill>
                  <a:srgbClr val="000000"/>
                </a:solidFill>
                <a:latin typeface="Fira Sans Extra Condensed"/>
                <a:ea typeface="Fira Sans Extra Condensed"/>
                <a:cs typeface="Fira Sans Extra Condensed"/>
                <a:sym typeface="Fira Sans Extra Condensed"/>
              </a:endParaRPr>
            </a:p>
          </p:txBody>
        </p:sp>
        <p:sp>
          <p:nvSpPr>
            <p:cNvPr id="799" name="Google Shape;799;p25"/>
            <p:cNvSpPr txBox="1"/>
            <p:nvPr/>
          </p:nvSpPr>
          <p:spPr>
            <a:xfrm>
              <a:off x="561753" y="4267432"/>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Creating a more stable, more comfortable device </a:t>
              </a:r>
              <a:endParaRPr>
                <a:latin typeface="Roboto"/>
                <a:ea typeface="Roboto"/>
                <a:cs typeface="Roboto"/>
                <a:sym typeface="Roboto"/>
              </a:endParaRPr>
            </a:p>
          </p:txBody>
        </p:sp>
      </p:grpSp>
      <p:cxnSp>
        <p:nvCxnSpPr>
          <p:cNvPr id="800" name="Google Shape;800;p25"/>
          <p:cNvCxnSpPr>
            <a:stCxn id="801" idx="2"/>
            <a:endCxn id="793" idx="6"/>
          </p:cNvCxnSpPr>
          <p:nvPr/>
        </p:nvCxnSpPr>
        <p:spPr>
          <a:xfrm flipH="1">
            <a:off x="1626227" y="1304022"/>
            <a:ext cx="2385300" cy="600"/>
          </a:xfrm>
          <a:prstGeom prst="bentConnector3">
            <a:avLst>
              <a:gd fmla="val 49998" name="adj1"/>
            </a:avLst>
          </a:prstGeom>
          <a:noFill/>
          <a:ln cap="flat" cmpd="sng" w="9525">
            <a:solidFill>
              <a:schemeClr val="dk2"/>
            </a:solidFill>
            <a:prstDash val="solid"/>
            <a:round/>
            <a:headEnd len="med" w="med" type="oval"/>
            <a:tailEnd len="med" w="med" type="none"/>
          </a:ln>
        </p:spPr>
      </p:cxnSp>
      <p:cxnSp>
        <p:nvCxnSpPr>
          <p:cNvPr id="802" name="Google Shape;802;p25"/>
          <p:cNvCxnSpPr>
            <a:stCxn id="797" idx="6"/>
            <a:endCxn id="803" idx="2"/>
          </p:cNvCxnSpPr>
          <p:nvPr/>
        </p:nvCxnSpPr>
        <p:spPr>
          <a:xfrm flipH="1" rot="10800000">
            <a:off x="1626303" y="3158925"/>
            <a:ext cx="1162200" cy="186000"/>
          </a:xfrm>
          <a:prstGeom prst="bentConnector3">
            <a:avLst>
              <a:gd fmla="val 50002" name="adj1"/>
            </a:avLst>
          </a:prstGeom>
          <a:noFill/>
          <a:ln cap="flat" cmpd="sng" w="9525">
            <a:solidFill>
              <a:schemeClr val="dk2"/>
            </a:solidFill>
            <a:prstDash val="solid"/>
            <a:round/>
            <a:headEnd len="med" w="med" type="none"/>
            <a:tailEnd len="med" w="med" type="oval"/>
          </a:ln>
        </p:spPr>
      </p:cxnSp>
      <p:cxnSp>
        <p:nvCxnSpPr>
          <p:cNvPr id="804" name="Google Shape;804;p25"/>
          <p:cNvCxnSpPr>
            <a:stCxn id="789" idx="2"/>
            <a:endCxn id="805" idx="6"/>
          </p:cNvCxnSpPr>
          <p:nvPr/>
        </p:nvCxnSpPr>
        <p:spPr>
          <a:xfrm flipH="1">
            <a:off x="6194930" y="1304033"/>
            <a:ext cx="1319700" cy="733500"/>
          </a:xfrm>
          <a:prstGeom prst="bentConnector3">
            <a:avLst>
              <a:gd fmla="val 50005" name="adj1"/>
            </a:avLst>
          </a:prstGeom>
          <a:noFill/>
          <a:ln cap="flat" cmpd="sng" w="9525">
            <a:solidFill>
              <a:schemeClr val="dk2"/>
            </a:solidFill>
            <a:prstDash val="solid"/>
            <a:round/>
            <a:headEnd len="med" w="med" type="none"/>
            <a:tailEnd len="med" w="med" type="oval"/>
          </a:ln>
        </p:spPr>
      </p:cxnSp>
      <p:cxnSp>
        <p:nvCxnSpPr>
          <p:cNvPr id="806" name="Google Shape;806;p25"/>
          <p:cNvCxnSpPr>
            <a:stCxn id="785" idx="2"/>
            <a:endCxn id="807" idx="6"/>
          </p:cNvCxnSpPr>
          <p:nvPr/>
        </p:nvCxnSpPr>
        <p:spPr>
          <a:xfrm flipH="1">
            <a:off x="4964030" y="3344925"/>
            <a:ext cx="2550600" cy="500100"/>
          </a:xfrm>
          <a:prstGeom prst="bentConnector3">
            <a:avLst>
              <a:gd fmla="val 49998" name="adj1"/>
            </a:avLst>
          </a:prstGeom>
          <a:noFill/>
          <a:ln cap="flat" cmpd="sng" w="9525">
            <a:solidFill>
              <a:schemeClr val="dk2"/>
            </a:solidFill>
            <a:prstDash val="solid"/>
            <a:round/>
            <a:headEnd len="med" w="med" type="none"/>
            <a:tailEnd len="med" w="med" type="none"/>
          </a:ln>
        </p:spPr>
      </p:cxnSp>
      <p:grpSp>
        <p:nvGrpSpPr>
          <p:cNvPr id="808" name="Google Shape;808;p25"/>
          <p:cNvGrpSpPr/>
          <p:nvPr/>
        </p:nvGrpSpPr>
        <p:grpSpPr>
          <a:xfrm>
            <a:off x="2788540" y="1012550"/>
            <a:ext cx="3515750" cy="3719409"/>
            <a:chOff x="2788540" y="1012550"/>
            <a:chExt cx="3515750" cy="3719409"/>
          </a:xfrm>
        </p:grpSpPr>
        <p:sp>
          <p:nvSpPr>
            <p:cNvPr id="803" name="Google Shape;803;p25"/>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805" name="Google Shape;805;p25"/>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809" name="Google Shape;809;p25"/>
            <p:cNvSpPr/>
            <p:nvPr/>
          </p:nvSpPr>
          <p:spPr>
            <a:xfrm>
              <a:off x="3515442" y="1629886"/>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5"/>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5"/>
            <p:cNvSpPr/>
            <p:nvPr/>
          </p:nvSpPr>
          <p:spPr>
            <a:xfrm>
              <a:off x="346432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5"/>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5"/>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5"/>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5"/>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5"/>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5"/>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5"/>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5"/>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5"/>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5"/>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5"/>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5"/>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5"/>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5"/>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5"/>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5"/>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5"/>
            <p:cNvSpPr/>
            <p:nvPr/>
          </p:nvSpPr>
          <p:spPr>
            <a:xfrm>
              <a:off x="4011527" y="1180122"/>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807" name="Google Shape;807;p25"/>
            <p:cNvSpPr/>
            <p:nvPr/>
          </p:nvSpPr>
          <p:spPr>
            <a:xfrm>
              <a:off x="4179310" y="3452475"/>
              <a:ext cx="784800" cy="784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25"/>
            <p:cNvGrpSpPr/>
            <p:nvPr/>
          </p:nvGrpSpPr>
          <p:grpSpPr>
            <a:xfrm>
              <a:off x="4333697" y="3608632"/>
              <a:ext cx="472142" cy="472112"/>
              <a:chOff x="-44512325" y="3176075"/>
              <a:chExt cx="300900" cy="300900"/>
            </a:xfrm>
          </p:grpSpPr>
          <p:sp>
            <p:nvSpPr>
              <p:cNvPr id="838" name="Google Shape;838;p2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grpSp>
        <p:nvGrpSpPr>
          <p:cNvPr id="845" name="Google Shape;845;p26"/>
          <p:cNvGrpSpPr/>
          <p:nvPr/>
        </p:nvGrpSpPr>
        <p:grpSpPr>
          <a:xfrm flipH="1">
            <a:off x="5924512" y="3901700"/>
            <a:ext cx="2762288" cy="1071499"/>
            <a:chOff x="2190804" y="2219569"/>
            <a:chExt cx="4762566" cy="2450821"/>
          </a:xfrm>
        </p:grpSpPr>
        <p:sp>
          <p:nvSpPr>
            <p:cNvPr id="846" name="Google Shape;846;p26"/>
            <p:cNvSpPr/>
            <p:nvPr/>
          </p:nvSpPr>
          <p:spPr>
            <a:xfrm rot="5400000">
              <a:off x="6246130" y="3081576"/>
              <a:ext cx="773103" cy="502410"/>
            </a:xfrm>
            <a:custGeom>
              <a:rect b="b" l="l" r="r" t="t"/>
              <a:pathLst>
                <a:path extrusionOk="0" h="6110" w="9402">
                  <a:moveTo>
                    <a:pt x="590" y="0"/>
                  </a:moveTo>
                  <a:lnTo>
                    <a:pt x="475" y="13"/>
                  </a:lnTo>
                  <a:lnTo>
                    <a:pt x="360" y="52"/>
                  </a:lnTo>
                  <a:lnTo>
                    <a:pt x="244" y="116"/>
                  </a:lnTo>
                  <a:lnTo>
                    <a:pt x="155" y="192"/>
                  </a:lnTo>
                  <a:lnTo>
                    <a:pt x="91" y="282"/>
                  </a:lnTo>
                  <a:lnTo>
                    <a:pt x="39" y="397"/>
                  </a:lnTo>
                  <a:lnTo>
                    <a:pt x="1" y="513"/>
                  </a:lnTo>
                  <a:lnTo>
                    <a:pt x="1" y="628"/>
                  </a:lnTo>
                  <a:lnTo>
                    <a:pt x="14" y="743"/>
                  </a:lnTo>
                  <a:lnTo>
                    <a:pt x="52" y="858"/>
                  </a:lnTo>
                  <a:lnTo>
                    <a:pt x="116" y="961"/>
                  </a:lnTo>
                  <a:lnTo>
                    <a:pt x="3626" y="5866"/>
                  </a:lnTo>
                  <a:lnTo>
                    <a:pt x="3677" y="5918"/>
                  </a:lnTo>
                  <a:lnTo>
                    <a:pt x="3728" y="5969"/>
                  </a:lnTo>
                  <a:lnTo>
                    <a:pt x="3779" y="6007"/>
                  </a:lnTo>
                  <a:lnTo>
                    <a:pt x="3843" y="6046"/>
                  </a:lnTo>
                  <a:lnTo>
                    <a:pt x="3907" y="6071"/>
                  </a:lnTo>
                  <a:lnTo>
                    <a:pt x="3984" y="6097"/>
                  </a:lnTo>
                  <a:lnTo>
                    <a:pt x="4048" y="6110"/>
                  </a:lnTo>
                  <a:lnTo>
                    <a:pt x="8787" y="6110"/>
                  </a:lnTo>
                  <a:lnTo>
                    <a:pt x="8915" y="6097"/>
                  </a:lnTo>
                  <a:lnTo>
                    <a:pt x="9030" y="6071"/>
                  </a:lnTo>
                  <a:lnTo>
                    <a:pt x="9133" y="6007"/>
                  </a:lnTo>
                  <a:lnTo>
                    <a:pt x="9223" y="5943"/>
                  </a:lnTo>
                  <a:lnTo>
                    <a:pt x="9299" y="5841"/>
                  </a:lnTo>
                  <a:lnTo>
                    <a:pt x="9351" y="5738"/>
                  </a:lnTo>
                  <a:lnTo>
                    <a:pt x="9389" y="5636"/>
                  </a:lnTo>
                  <a:lnTo>
                    <a:pt x="9402" y="5508"/>
                  </a:lnTo>
                  <a:lnTo>
                    <a:pt x="9389" y="5380"/>
                  </a:lnTo>
                  <a:lnTo>
                    <a:pt x="9351" y="5277"/>
                  </a:lnTo>
                  <a:lnTo>
                    <a:pt x="9299" y="5162"/>
                  </a:lnTo>
                  <a:lnTo>
                    <a:pt x="9223" y="5072"/>
                  </a:lnTo>
                  <a:lnTo>
                    <a:pt x="9133" y="5008"/>
                  </a:lnTo>
                  <a:lnTo>
                    <a:pt x="9030" y="4944"/>
                  </a:lnTo>
                  <a:lnTo>
                    <a:pt x="8915" y="4919"/>
                  </a:lnTo>
                  <a:lnTo>
                    <a:pt x="8787" y="4906"/>
                  </a:lnTo>
                  <a:lnTo>
                    <a:pt x="4432" y="4906"/>
                  </a:lnTo>
                  <a:lnTo>
                    <a:pt x="1102" y="256"/>
                  </a:lnTo>
                  <a:lnTo>
                    <a:pt x="1013" y="154"/>
                  </a:lnTo>
                  <a:lnTo>
                    <a:pt x="923" y="90"/>
                  </a:lnTo>
                  <a:lnTo>
                    <a:pt x="821" y="39"/>
                  </a:lnTo>
                  <a:lnTo>
                    <a:pt x="7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6"/>
            <p:cNvSpPr/>
            <p:nvPr/>
          </p:nvSpPr>
          <p:spPr>
            <a:xfrm rot="5400000">
              <a:off x="5640011" y="3252690"/>
              <a:ext cx="833129" cy="100153"/>
            </a:xfrm>
            <a:custGeom>
              <a:rect b="b" l="l" r="r" t="t"/>
              <a:pathLst>
                <a:path extrusionOk="0" h="1218" w="10132">
                  <a:moveTo>
                    <a:pt x="603" y="1"/>
                  </a:moveTo>
                  <a:lnTo>
                    <a:pt x="488" y="13"/>
                  </a:lnTo>
                  <a:lnTo>
                    <a:pt x="372" y="39"/>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02"/>
                  </a:lnTo>
                  <a:lnTo>
                    <a:pt x="372" y="1166"/>
                  </a:lnTo>
                  <a:lnTo>
                    <a:pt x="488" y="1204"/>
                  </a:lnTo>
                  <a:lnTo>
                    <a:pt x="603" y="1217"/>
                  </a:lnTo>
                  <a:lnTo>
                    <a:pt x="9517" y="1217"/>
                  </a:lnTo>
                  <a:lnTo>
                    <a:pt x="9645" y="1204"/>
                  </a:lnTo>
                  <a:lnTo>
                    <a:pt x="9760" y="1166"/>
                  </a:lnTo>
                  <a:lnTo>
                    <a:pt x="9863" y="1102"/>
                  </a:lnTo>
                  <a:lnTo>
                    <a:pt x="9953" y="1038"/>
                  </a:lnTo>
                  <a:lnTo>
                    <a:pt x="10029" y="948"/>
                  </a:lnTo>
                  <a:lnTo>
                    <a:pt x="10081" y="846"/>
                  </a:lnTo>
                  <a:lnTo>
                    <a:pt x="10119" y="731"/>
                  </a:lnTo>
                  <a:lnTo>
                    <a:pt x="10132" y="603"/>
                  </a:lnTo>
                  <a:lnTo>
                    <a:pt x="10119" y="487"/>
                  </a:lnTo>
                  <a:lnTo>
                    <a:pt x="10081" y="372"/>
                  </a:lnTo>
                  <a:lnTo>
                    <a:pt x="10029" y="270"/>
                  </a:lnTo>
                  <a:lnTo>
                    <a:pt x="9953" y="180"/>
                  </a:lnTo>
                  <a:lnTo>
                    <a:pt x="9863" y="103"/>
                  </a:lnTo>
                  <a:lnTo>
                    <a:pt x="9760" y="39"/>
                  </a:lnTo>
                  <a:lnTo>
                    <a:pt x="9645" y="13"/>
                  </a:lnTo>
                  <a:lnTo>
                    <a:pt x="9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6"/>
            <p:cNvSpPr/>
            <p:nvPr/>
          </p:nvSpPr>
          <p:spPr>
            <a:xfrm rot="5400000">
              <a:off x="4963886" y="2950455"/>
              <a:ext cx="1182760" cy="354976"/>
            </a:xfrm>
            <a:custGeom>
              <a:rect b="b" l="l" r="r" t="t"/>
              <a:pathLst>
                <a:path extrusionOk="0" h="4317" w="14384">
                  <a:moveTo>
                    <a:pt x="10439" y="0"/>
                  </a:moveTo>
                  <a:lnTo>
                    <a:pt x="10324" y="13"/>
                  </a:lnTo>
                  <a:lnTo>
                    <a:pt x="10209" y="39"/>
                  </a:lnTo>
                  <a:lnTo>
                    <a:pt x="10106" y="90"/>
                  </a:lnTo>
                  <a:lnTo>
                    <a:pt x="10016" y="167"/>
                  </a:lnTo>
                  <a:lnTo>
                    <a:pt x="6917" y="3100"/>
                  </a:lnTo>
                  <a:lnTo>
                    <a:pt x="615" y="3100"/>
                  </a:lnTo>
                  <a:lnTo>
                    <a:pt x="487" y="3113"/>
                  </a:lnTo>
                  <a:lnTo>
                    <a:pt x="372" y="3151"/>
                  </a:lnTo>
                  <a:lnTo>
                    <a:pt x="270" y="3202"/>
                  </a:lnTo>
                  <a:lnTo>
                    <a:pt x="180" y="3279"/>
                  </a:lnTo>
                  <a:lnTo>
                    <a:pt x="103" y="3369"/>
                  </a:lnTo>
                  <a:lnTo>
                    <a:pt x="52" y="3471"/>
                  </a:lnTo>
                  <a:lnTo>
                    <a:pt x="13" y="3587"/>
                  </a:lnTo>
                  <a:lnTo>
                    <a:pt x="1" y="3715"/>
                  </a:lnTo>
                  <a:lnTo>
                    <a:pt x="13" y="3830"/>
                  </a:lnTo>
                  <a:lnTo>
                    <a:pt x="52" y="3945"/>
                  </a:lnTo>
                  <a:lnTo>
                    <a:pt x="103" y="4048"/>
                  </a:lnTo>
                  <a:lnTo>
                    <a:pt x="180" y="4137"/>
                  </a:lnTo>
                  <a:lnTo>
                    <a:pt x="270" y="4214"/>
                  </a:lnTo>
                  <a:lnTo>
                    <a:pt x="372" y="4265"/>
                  </a:lnTo>
                  <a:lnTo>
                    <a:pt x="487" y="4304"/>
                  </a:lnTo>
                  <a:lnTo>
                    <a:pt x="615" y="4317"/>
                  </a:lnTo>
                  <a:lnTo>
                    <a:pt x="7160" y="4317"/>
                  </a:lnTo>
                  <a:lnTo>
                    <a:pt x="7276" y="4304"/>
                  </a:lnTo>
                  <a:lnTo>
                    <a:pt x="7391" y="4278"/>
                  </a:lnTo>
                  <a:lnTo>
                    <a:pt x="7493" y="4227"/>
                  </a:lnTo>
                  <a:lnTo>
                    <a:pt x="7583" y="4150"/>
                  </a:lnTo>
                  <a:lnTo>
                    <a:pt x="10682" y="1217"/>
                  </a:lnTo>
                  <a:lnTo>
                    <a:pt x="13769" y="1217"/>
                  </a:lnTo>
                  <a:lnTo>
                    <a:pt x="13897" y="1204"/>
                  </a:lnTo>
                  <a:lnTo>
                    <a:pt x="14012" y="1166"/>
                  </a:lnTo>
                  <a:lnTo>
                    <a:pt x="14115" y="1115"/>
                  </a:lnTo>
                  <a:lnTo>
                    <a:pt x="14205" y="1038"/>
                  </a:lnTo>
                  <a:lnTo>
                    <a:pt x="14281" y="948"/>
                  </a:lnTo>
                  <a:lnTo>
                    <a:pt x="14333" y="846"/>
                  </a:lnTo>
                  <a:lnTo>
                    <a:pt x="14371" y="730"/>
                  </a:lnTo>
                  <a:lnTo>
                    <a:pt x="14384" y="602"/>
                  </a:lnTo>
                  <a:lnTo>
                    <a:pt x="14371" y="487"/>
                  </a:lnTo>
                  <a:lnTo>
                    <a:pt x="14333" y="372"/>
                  </a:lnTo>
                  <a:lnTo>
                    <a:pt x="14281" y="269"/>
                  </a:lnTo>
                  <a:lnTo>
                    <a:pt x="14205" y="180"/>
                  </a:lnTo>
                  <a:lnTo>
                    <a:pt x="14115" y="103"/>
                  </a:lnTo>
                  <a:lnTo>
                    <a:pt x="14012" y="52"/>
                  </a:lnTo>
                  <a:lnTo>
                    <a:pt x="13897" y="13"/>
                  </a:lnTo>
                  <a:lnTo>
                    <a:pt x="137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6"/>
            <p:cNvSpPr/>
            <p:nvPr/>
          </p:nvSpPr>
          <p:spPr>
            <a:xfrm rot="5400000">
              <a:off x="4017633" y="2875171"/>
              <a:ext cx="1471297" cy="337051"/>
            </a:xfrm>
            <a:custGeom>
              <a:rect b="b" l="l" r="r" t="t"/>
              <a:pathLst>
                <a:path extrusionOk="0" h="4099" w="17893">
                  <a:moveTo>
                    <a:pt x="12590" y="0"/>
                  </a:moveTo>
                  <a:lnTo>
                    <a:pt x="12514" y="26"/>
                  </a:lnTo>
                  <a:lnTo>
                    <a:pt x="12450" y="39"/>
                  </a:lnTo>
                  <a:lnTo>
                    <a:pt x="12373" y="77"/>
                  </a:lnTo>
                  <a:lnTo>
                    <a:pt x="7301" y="2882"/>
                  </a:lnTo>
                  <a:lnTo>
                    <a:pt x="602" y="2882"/>
                  </a:lnTo>
                  <a:lnTo>
                    <a:pt x="474" y="2895"/>
                  </a:lnTo>
                  <a:lnTo>
                    <a:pt x="372" y="2933"/>
                  </a:lnTo>
                  <a:lnTo>
                    <a:pt x="256" y="2985"/>
                  </a:lnTo>
                  <a:lnTo>
                    <a:pt x="167" y="3062"/>
                  </a:lnTo>
                  <a:lnTo>
                    <a:pt x="103" y="3151"/>
                  </a:lnTo>
                  <a:lnTo>
                    <a:pt x="39" y="3254"/>
                  </a:lnTo>
                  <a:lnTo>
                    <a:pt x="13" y="3369"/>
                  </a:lnTo>
                  <a:lnTo>
                    <a:pt x="0" y="3497"/>
                  </a:lnTo>
                  <a:lnTo>
                    <a:pt x="13" y="3612"/>
                  </a:lnTo>
                  <a:lnTo>
                    <a:pt x="39" y="3728"/>
                  </a:lnTo>
                  <a:lnTo>
                    <a:pt x="103" y="3830"/>
                  </a:lnTo>
                  <a:lnTo>
                    <a:pt x="167" y="3920"/>
                  </a:lnTo>
                  <a:lnTo>
                    <a:pt x="256" y="3996"/>
                  </a:lnTo>
                  <a:lnTo>
                    <a:pt x="372" y="4048"/>
                  </a:lnTo>
                  <a:lnTo>
                    <a:pt x="474" y="4086"/>
                  </a:lnTo>
                  <a:lnTo>
                    <a:pt x="602" y="4099"/>
                  </a:lnTo>
                  <a:lnTo>
                    <a:pt x="7531" y="4099"/>
                  </a:lnTo>
                  <a:lnTo>
                    <a:pt x="7608" y="4073"/>
                  </a:lnTo>
                  <a:lnTo>
                    <a:pt x="7685" y="4061"/>
                  </a:lnTo>
                  <a:lnTo>
                    <a:pt x="7749" y="4022"/>
                  </a:lnTo>
                  <a:lnTo>
                    <a:pt x="12834" y="1217"/>
                  </a:lnTo>
                  <a:lnTo>
                    <a:pt x="17278" y="1217"/>
                  </a:lnTo>
                  <a:lnTo>
                    <a:pt x="17406" y="1204"/>
                  </a:lnTo>
                  <a:lnTo>
                    <a:pt x="17521" y="1166"/>
                  </a:lnTo>
                  <a:lnTo>
                    <a:pt x="17624" y="1115"/>
                  </a:lnTo>
                  <a:lnTo>
                    <a:pt x="17714" y="1038"/>
                  </a:lnTo>
                  <a:lnTo>
                    <a:pt x="17778" y="948"/>
                  </a:lnTo>
                  <a:lnTo>
                    <a:pt x="17842" y="846"/>
                  </a:lnTo>
                  <a:lnTo>
                    <a:pt x="17880" y="730"/>
                  </a:lnTo>
                  <a:lnTo>
                    <a:pt x="17893" y="602"/>
                  </a:lnTo>
                  <a:lnTo>
                    <a:pt x="17880" y="487"/>
                  </a:lnTo>
                  <a:lnTo>
                    <a:pt x="17842" y="372"/>
                  </a:lnTo>
                  <a:lnTo>
                    <a:pt x="17778" y="269"/>
                  </a:lnTo>
                  <a:lnTo>
                    <a:pt x="17714" y="180"/>
                  </a:lnTo>
                  <a:lnTo>
                    <a:pt x="17624" y="103"/>
                  </a:lnTo>
                  <a:lnTo>
                    <a:pt x="17521" y="52"/>
                  </a:lnTo>
                  <a:lnTo>
                    <a:pt x="17406" y="13"/>
                  </a:lnTo>
                  <a:lnTo>
                    <a:pt x="172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rot="5400000">
              <a:off x="3464141" y="3069482"/>
              <a:ext cx="1102671" cy="317069"/>
            </a:xfrm>
            <a:custGeom>
              <a:rect b="b" l="l" r="r" t="t"/>
              <a:pathLst>
                <a:path extrusionOk="0" h="3856" w="13410">
                  <a:moveTo>
                    <a:pt x="8312" y="0"/>
                  </a:moveTo>
                  <a:lnTo>
                    <a:pt x="8184" y="13"/>
                  </a:lnTo>
                  <a:lnTo>
                    <a:pt x="8069" y="51"/>
                  </a:lnTo>
                  <a:lnTo>
                    <a:pt x="7967" y="103"/>
                  </a:lnTo>
                  <a:lnTo>
                    <a:pt x="7877" y="179"/>
                  </a:lnTo>
                  <a:lnTo>
                    <a:pt x="7800" y="269"/>
                  </a:lnTo>
                  <a:lnTo>
                    <a:pt x="7749" y="371"/>
                  </a:lnTo>
                  <a:lnTo>
                    <a:pt x="7710" y="487"/>
                  </a:lnTo>
                  <a:lnTo>
                    <a:pt x="7698" y="615"/>
                  </a:lnTo>
                  <a:lnTo>
                    <a:pt x="7698" y="2638"/>
                  </a:lnTo>
                  <a:lnTo>
                    <a:pt x="602" y="2638"/>
                  </a:lnTo>
                  <a:lnTo>
                    <a:pt x="487" y="2651"/>
                  </a:lnTo>
                  <a:lnTo>
                    <a:pt x="372" y="2690"/>
                  </a:lnTo>
                  <a:lnTo>
                    <a:pt x="269" y="2754"/>
                  </a:lnTo>
                  <a:lnTo>
                    <a:pt x="179" y="2818"/>
                  </a:lnTo>
                  <a:lnTo>
                    <a:pt x="103" y="2907"/>
                  </a:lnTo>
                  <a:lnTo>
                    <a:pt x="51" y="3010"/>
                  </a:lnTo>
                  <a:lnTo>
                    <a:pt x="13" y="3125"/>
                  </a:lnTo>
                  <a:lnTo>
                    <a:pt x="0" y="3253"/>
                  </a:lnTo>
                  <a:lnTo>
                    <a:pt x="13" y="3369"/>
                  </a:lnTo>
                  <a:lnTo>
                    <a:pt x="51" y="3484"/>
                  </a:lnTo>
                  <a:lnTo>
                    <a:pt x="103" y="3586"/>
                  </a:lnTo>
                  <a:lnTo>
                    <a:pt x="179" y="3676"/>
                  </a:lnTo>
                  <a:lnTo>
                    <a:pt x="269" y="3753"/>
                  </a:lnTo>
                  <a:lnTo>
                    <a:pt x="372" y="3817"/>
                  </a:lnTo>
                  <a:lnTo>
                    <a:pt x="487" y="3842"/>
                  </a:lnTo>
                  <a:lnTo>
                    <a:pt x="602" y="3855"/>
                  </a:lnTo>
                  <a:lnTo>
                    <a:pt x="8312" y="3855"/>
                  </a:lnTo>
                  <a:lnTo>
                    <a:pt x="8428" y="3842"/>
                  </a:lnTo>
                  <a:lnTo>
                    <a:pt x="8543" y="3817"/>
                  </a:lnTo>
                  <a:lnTo>
                    <a:pt x="8645" y="3753"/>
                  </a:lnTo>
                  <a:lnTo>
                    <a:pt x="8735" y="3676"/>
                  </a:lnTo>
                  <a:lnTo>
                    <a:pt x="8812" y="3586"/>
                  </a:lnTo>
                  <a:lnTo>
                    <a:pt x="8863" y="3484"/>
                  </a:lnTo>
                  <a:lnTo>
                    <a:pt x="8902" y="3369"/>
                  </a:lnTo>
                  <a:lnTo>
                    <a:pt x="8914" y="3253"/>
                  </a:lnTo>
                  <a:lnTo>
                    <a:pt x="8914" y="1217"/>
                  </a:lnTo>
                  <a:lnTo>
                    <a:pt x="12795" y="1217"/>
                  </a:lnTo>
                  <a:lnTo>
                    <a:pt x="12923" y="1204"/>
                  </a:lnTo>
                  <a:lnTo>
                    <a:pt x="13038" y="1166"/>
                  </a:lnTo>
                  <a:lnTo>
                    <a:pt x="13141" y="1114"/>
                  </a:lnTo>
                  <a:lnTo>
                    <a:pt x="13231" y="1037"/>
                  </a:lnTo>
                  <a:lnTo>
                    <a:pt x="13295" y="948"/>
                  </a:lnTo>
                  <a:lnTo>
                    <a:pt x="13359" y="845"/>
                  </a:lnTo>
                  <a:lnTo>
                    <a:pt x="13397" y="730"/>
                  </a:lnTo>
                  <a:lnTo>
                    <a:pt x="13410" y="615"/>
                  </a:lnTo>
                  <a:lnTo>
                    <a:pt x="13397" y="487"/>
                  </a:lnTo>
                  <a:lnTo>
                    <a:pt x="13359" y="371"/>
                  </a:lnTo>
                  <a:lnTo>
                    <a:pt x="13295" y="269"/>
                  </a:lnTo>
                  <a:lnTo>
                    <a:pt x="13231" y="179"/>
                  </a:lnTo>
                  <a:lnTo>
                    <a:pt x="13141" y="103"/>
                  </a:lnTo>
                  <a:lnTo>
                    <a:pt x="13038" y="51"/>
                  </a:lnTo>
                  <a:lnTo>
                    <a:pt x="12923" y="13"/>
                  </a:lnTo>
                  <a:lnTo>
                    <a:pt x="127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6"/>
            <p:cNvSpPr/>
            <p:nvPr/>
          </p:nvSpPr>
          <p:spPr>
            <a:xfrm rot="5400000">
              <a:off x="3011828" y="3429115"/>
              <a:ext cx="601412" cy="99084"/>
            </a:xfrm>
            <a:custGeom>
              <a:rect b="b" l="l" r="r" t="t"/>
              <a:pathLst>
                <a:path extrusionOk="0" h="1205" w="7314">
                  <a:moveTo>
                    <a:pt x="487" y="1"/>
                  </a:moveTo>
                  <a:lnTo>
                    <a:pt x="372" y="39"/>
                  </a:lnTo>
                  <a:lnTo>
                    <a:pt x="270" y="103"/>
                  </a:lnTo>
                  <a:lnTo>
                    <a:pt x="180" y="167"/>
                  </a:lnTo>
                  <a:lnTo>
                    <a:pt x="103" y="257"/>
                  </a:lnTo>
                  <a:lnTo>
                    <a:pt x="52" y="360"/>
                  </a:lnTo>
                  <a:lnTo>
                    <a:pt x="13" y="475"/>
                  </a:lnTo>
                  <a:lnTo>
                    <a:pt x="1" y="603"/>
                  </a:lnTo>
                  <a:lnTo>
                    <a:pt x="13" y="718"/>
                  </a:lnTo>
                  <a:lnTo>
                    <a:pt x="52" y="833"/>
                  </a:lnTo>
                  <a:lnTo>
                    <a:pt x="103" y="936"/>
                  </a:lnTo>
                  <a:lnTo>
                    <a:pt x="180" y="1026"/>
                  </a:lnTo>
                  <a:lnTo>
                    <a:pt x="270" y="1102"/>
                  </a:lnTo>
                  <a:lnTo>
                    <a:pt x="372" y="1166"/>
                  </a:lnTo>
                  <a:lnTo>
                    <a:pt x="487" y="1192"/>
                  </a:lnTo>
                  <a:lnTo>
                    <a:pt x="603" y="1205"/>
                  </a:lnTo>
                  <a:lnTo>
                    <a:pt x="6699" y="1205"/>
                  </a:lnTo>
                  <a:lnTo>
                    <a:pt x="6827" y="1192"/>
                  </a:lnTo>
                  <a:lnTo>
                    <a:pt x="6942" y="1166"/>
                  </a:lnTo>
                  <a:lnTo>
                    <a:pt x="7045" y="1102"/>
                  </a:lnTo>
                  <a:lnTo>
                    <a:pt x="7135" y="1026"/>
                  </a:lnTo>
                  <a:lnTo>
                    <a:pt x="7199" y="936"/>
                  </a:lnTo>
                  <a:lnTo>
                    <a:pt x="7263" y="833"/>
                  </a:lnTo>
                  <a:lnTo>
                    <a:pt x="7301" y="718"/>
                  </a:lnTo>
                  <a:lnTo>
                    <a:pt x="7314" y="603"/>
                  </a:lnTo>
                  <a:lnTo>
                    <a:pt x="7301" y="475"/>
                  </a:lnTo>
                  <a:lnTo>
                    <a:pt x="7263" y="360"/>
                  </a:lnTo>
                  <a:lnTo>
                    <a:pt x="7199" y="257"/>
                  </a:lnTo>
                  <a:lnTo>
                    <a:pt x="7135" y="167"/>
                  </a:lnTo>
                  <a:lnTo>
                    <a:pt x="7045" y="103"/>
                  </a:lnTo>
                  <a:lnTo>
                    <a:pt x="6942" y="39"/>
                  </a:lnTo>
                  <a:lnTo>
                    <a:pt x="68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6"/>
            <p:cNvSpPr/>
            <p:nvPr/>
          </p:nvSpPr>
          <p:spPr>
            <a:xfrm rot="5400000">
              <a:off x="2397292" y="3188466"/>
              <a:ext cx="1082689" cy="99084"/>
            </a:xfrm>
            <a:custGeom>
              <a:rect b="b" l="l" r="r" t="t"/>
              <a:pathLst>
                <a:path extrusionOk="0" h="1205" w="13167">
                  <a:moveTo>
                    <a:pt x="602" y="1"/>
                  </a:moveTo>
                  <a:lnTo>
                    <a:pt x="487" y="14"/>
                  </a:lnTo>
                  <a:lnTo>
                    <a:pt x="372" y="39"/>
                  </a:lnTo>
                  <a:lnTo>
                    <a:pt x="269" y="103"/>
                  </a:lnTo>
                  <a:lnTo>
                    <a:pt x="180" y="180"/>
                  </a:lnTo>
                  <a:lnTo>
                    <a:pt x="103" y="270"/>
                  </a:lnTo>
                  <a:lnTo>
                    <a:pt x="52" y="372"/>
                  </a:lnTo>
                  <a:lnTo>
                    <a:pt x="13" y="487"/>
                  </a:lnTo>
                  <a:lnTo>
                    <a:pt x="0" y="603"/>
                  </a:lnTo>
                  <a:lnTo>
                    <a:pt x="13" y="731"/>
                  </a:lnTo>
                  <a:lnTo>
                    <a:pt x="52" y="846"/>
                  </a:lnTo>
                  <a:lnTo>
                    <a:pt x="103" y="949"/>
                  </a:lnTo>
                  <a:lnTo>
                    <a:pt x="180" y="1038"/>
                  </a:lnTo>
                  <a:lnTo>
                    <a:pt x="269" y="1102"/>
                  </a:lnTo>
                  <a:lnTo>
                    <a:pt x="372" y="1166"/>
                  </a:lnTo>
                  <a:lnTo>
                    <a:pt x="487" y="1205"/>
                  </a:lnTo>
                  <a:lnTo>
                    <a:pt x="12680" y="1205"/>
                  </a:lnTo>
                  <a:lnTo>
                    <a:pt x="12795" y="1166"/>
                  </a:lnTo>
                  <a:lnTo>
                    <a:pt x="12898" y="1102"/>
                  </a:lnTo>
                  <a:lnTo>
                    <a:pt x="12988" y="1038"/>
                  </a:lnTo>
                  <a:lnTo>
                    <a:pt x="13052" y="949"/>
                  </a:lnTo>
                  <a:lnTo>
                    <a:pt x="13116" y="846"/>
                  </a:lnTo>
                  <a:lnTo>
                    <a:pt x="13154" y="731"/>
                  </a:lnTo>
                  <a:lnTo>
                    <a:pt x="13167" y="603"/>
                  </a:lnTo>
                  <a:lnTo>
                    <a:pt x="13154" y="487"/>
                  </a:lnTo>
                  <a:lnTo>
                    <a:pt x="13116" y="372"/>
                  </a:lnTo>
                  <a:lnTo>
                    <a:pt x="13052" y="270"/>
                  </a:lnTo>
                  <a:lnTo>
                    <a:pt x="12988" y="180"/>
                  </a:lnTo>
                  <a:lnTo>
                    <a:pt x="12898" y="103"/>
                  </a:lnTo>
                  <a:lnTo>
                    <a:pt x="12795" y="39"/>
                  </a:lnTo>
                  <a:lnTo>
                    <a:pt x="12680" y="14"/>
                  </a:lnTo>
                  <a:lnTo>
                    <a:pt x="125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6"/>
            <p:cNvSpPr/>
            <p:nvPr/>
          </p:nvSpPr>
          <p:spPr>
            <a:xfrm rot="5400000">
              <a:off x="1983390" y="3148466"/>
              <a:ext cx="907874" cy="353907"/>
            </a:xfrm>
            <a:custGeom>
              <a:rect b="b" l="l" r="r" t="t"/>
              <a:pathLst>
                <a:path extrusionOk="0" h="4304" w="11041">
                  <a:moveTo>
                    <a:pt x="6597" y="1"/>
                  </a:moveTo>
                  <a:lnTo>
                    <a:pt x="6520" y="13"/>
                  </a:lnTo>
                  <a:lnTo>
                    <a:pt x="6456" y="39"/>
                  </a:lnTo>
                  <a:lnTo>
                    <a:pt x="6392" y="65"/>
                  </a:lnTo>
                  <a:lnTo>
                    <a:pt x="6328" y="103"/>
                  </a:lnTo>
                  <a:lnTo>
                    <a:pt x="6276" y="141"/>
                  </a:lnTo>
                  <a:lnTo>
                    <a:pt x="6225" y="193"/>
                  </a:lnTo>
                  <a:lnTo>
                    <a:pt x="6174" y="257"/>
                  </a:lnTo>
                  <a:lnTo>
                    <a:pt x="4137" y="3087"/>
                  </a:lnTo>
                  <a:lnTo>
                    <a:pt x="603" y="3087"/>
                  </a:lnTo>
                  <a:lnTo>
                    <a:pt x="487" y="3100"/>
                  </a:lnTo>
                  <a:lnTo>
                    <a:pt x="372" y="3138"/>
                  </a:lnTo>
                  <a:lnTo>
                    <a:pt x="270" y="3190"/>
                  </a:lnTo>
                  <a:lnTo>
                    <a:pt x="180" y="3267"/>
                  </a:lnTo>
                  <a:lnTo>
                    <a:pt x="103" y="3356"/>
                  </a:lnTo>
                  <a:lnTo>
                    <a:pt x="39" y="3459"/>
                  </a:lnTo>
                  <a:lnTo>
                    <a:pt x="13" y="3574"/>
                  </a:lnTo>
                  <a:lnTo>
                    <a:pt x="1" y="3689"/>
                  </a:lnTo>
                  <a:lnTo>
                    <a:pt x="13" y="3817"/>
                  </a:lnTo>
                  <a:lnTo>
                    <a:pt x="39" y="3933"/>
                  </a:lnTo>
                  <a:lnTo>
                    <a:pt x="103" y="4035"/>
                  </a:lnTo>
                  <a:lnTo>
                    <a:pt x="180" y="4125"/>
                  </a:lnTo>
                  <a:lnTo>
                    <a:pt x="270" y="4189"/>
                  </a:lnTo>
                  <a:lnTo>
                    <a:pt x="372" y="4253"/>
                  </a:lnTo>
                  <a:lnTo>
                    <a:pt x="487" y="4291"/>
                  </a:lnTo>
                  <a:lnTo>
                    <a:pt x="603" y="4304"/>
                  </a:lnTo>
                  <a:lnTo>
                    <a:pt x="4458" y="4304"/>
                  </a:lnTo>
                  <a:lnTo>
                    <a:pt x="4522" y="4291"/>
                  </a:lnTo>
                  <a:lnTo>
                    <a:pt x="4599" y="4278"/>
                  </a:lnTo>
                  <a:lnTo>
                    <a:pt x="4663" y="4266"/>
                  </a:lnTo>
                  <a:lnTo>
                    <a:pt x="4727" y="4227"/>
                  </a:lnTo>
                  <a:lnTo>
                    <a:pt x="4791" y="4202"/>
                  </a:lnTo>
                  <a:lnTo>
                    <a:pt x="4855" y="4150"/>
                  </a:lnTo>
                  <a:lnTo>
                    <a:pt x="4906" y="4099"/>
                  </a:lnTo>
                  <a:lnTo>
                    <a:pt x="4944" y="4048"/>
                  </a:lnTo>
                  <a:lnTo>
                    <a:pt x="6981" y="1217"/>
                  </a:lnTo>
                  <a:lnTo>
                    <a:pt x="10426" y="1217"/>
                  </a:lnTo>
                  <a:lnTo>
                    <a:pt x="10554" y="1204"/>
                  </a:lnTo>
                  <a:lnTo>
                    <a:pt x="10669" y="1166"/>
                  </a:lnTo>
                  <a:lnTo>
                    <a:pt x="10772" y="1115"/>
                  </a:lnTo>
                  <a:lnTo>
                    <a:pt x="10862" y="1038"/>
                  </a:lnTo>
                  <a:lnTo>
                    <a:pt x="10926" y="948"/>
                  </a:lnTo>
                  <a:lnTo>
                    <a:pt x="10990" y="846"/>
                  </a:lnTo>
                  <a:lnTo>
                    <a:pt x="11028" y="731"/>
                  </a:lnTo>
                  <a:lnTo>
                    <a:pt x="11041" y="603"/>
                  </a:lnTo>
                  <a:lnTo>
                    <a:pt x="11028" y="487"/>
                  </a:lnTo>
                  <a:lnTo>
                    <a:pt x="10990" y="372"/>
                  </a:lnTo>
                  <a:lnTo>
                    <a:pt x="10926" y="270"/>
                  </a:lnTo>
                  <a:lnTo>
                    <a:pt x="10862" y="180"/>
                  </a:lnTo>
                  <a:lnTo>
                    <a:pt x="10772" y="103"/>
                  </a:lnTo>
                  <a:lnTo>
                    <a:pt x="10669" y="52"/>
                  </a:lnTo>
                  <a:lnTo>
                    <a:pt x="10554" y="13"/>
                  </a:lnTo>
                  <a:lnTo>
                    <a:pt x="104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6"/>
            <p:cNvSpPr/>
            <p:nvPr/>
          </p:nvSpPr>
          <p:spPr>
            <a:xfrm rot="5400000">
              <a:off x="4363555" y="3511883"/>
              <a:ext cx="268637" cy="100071"/>
            </a:xfrm>
            <a:custGeom>
              <a:rect b="b" l="l" r="r" t="t"/>
              <a:pathLst>
                <a:path extrusionOk="0" h="1217" w="3267">
                  <a:moveTo>
                    <a:pt x="602" y="0"/>
                  </a:moveTo>
                  <a:lnTo>
                    <a:pt x="487" y="13"/>
                  </a:lnTo>
                  <a:lnTo>
                    <a:pt x="372" y="51"/>
                  </a:lnTo>
                  <a:lnTo>
                    <a:pt x="269" y="103"/>
                  </a:lnTo>
                  <a:lnTo>
                    <a:pt x="179" y="180"/>
                  </a:lnTo>
                  <a:lnTo>
                    <a:pt x="103" y="269"/>
                  </a:lnTo>
                  <a:lnTo>
                    <a:pt x="39" y="372"/>
                  </a:lnTo>
                  <a:lnTo>
                    <a:pt x="13" y="487"/>
                  </a:lnTo>
                  <a:lnTo>
                    <a:pt x="0" y="615"/>
                  </a:lnTo>
                  <a:lnTo>
                    <a:pt x="13" y="730"/>
                  </a:lnTo>
                  <a:lnTo>
                    <a:pt x="39" y="846"/>
                  </a:lnTo>
                  <a:lnTo>
                    <a:pt x="103" y="948"/>
                  </a:lnTo>
                  <a:lnTo>
                    <a:pt x="179" y="1038"/>
                  </a:lnTo>
                  <a:lnTo>
                    <a:pt x="269" y="1115"/>
                  </a:lnTo>
                  <a:lnTo>
                    <a:pt x="372" y="1166"/>
                  </a:lnTo>
                  <a:lnTo>
                    <a:pt x="487" y="1204"/>
                  </a:lnTo>
                  <a:lnTo>
                    <a:pt x="602" y="1217"/>
                  </a:lnTo>
                  <a:lnTo>
                    <a:pt x="2664" y="1217"/>
                  </a:lnTo>
                  <a:lnTo>
                    <a:pt x="2792" y="1204"/>
                  </a:lnTo>
                  <a:lnTo>
                    <a:pt x="2895" y="1166"/>
                  </a:lnTo>
                  <a:lnTo>
                    <a:pt x="3010" y="1115"/>
                  </a:lnTo>
                  <a:lnTo>
                    <a:pt x="3100" y="1038"/>
                  </a:lnTo>
                  <a:lnTo>
                    <a:pt x="3164" y="948"/>
                  </a:lnTo>
                  <a:lnTo>
                    <a:pt x="3228" y="846"/>
                  </a:lnTo>
                  <a:lnTo>
                    <a:pt x="3253" y="730"/>
                  </a:lnTo>
                  <a:lnTo>
                    <a:pt x="3266" y="615"/>
                  </a:lnTo>
                  <a:lnTo>
                    <a:pt x="3253" y="487"/>
                  </a:lnTo>
                  <a:lnTo>
                    <a:pt x="3228" y="372"/>
                  </a:lnTo>
                  <a:lnTo>
                    <a:pt x="3164" y="269"/>
                  </a:lnTo>
                  <a:lnTo>
                    <a:pt x="3100" y="180"/>
                  </a:lnTo>
                  <a:lnTo>
                    <a:pt x="3010" y="103"/>
                  </a:lnTo>
                  <a:lnTo>
                    <a:pt x="2895" y="51"/>
                  </a:lnTo>
                  <a:lnTo>
                    <a:pt x="2792" y="13"/>
                  </a:lnTo>
                  <a:lnTo>
                    <a:pt x="26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6"/>
            <p:cNvSpPr/>
            <p:nvPr/>
          </p:nvSpPr>
          <p:spPr>
            <a:xfrm rot="5400000">
              <a:off x="6508919" y="3603406"/>
              <a:ext cx="82" cy="82"/>
            </a:xfrm>
            <a:custGeom>
              <a:rect b="b" l="l" r="r" t="t"/>
              <a:pathLst>
                <a:path extrusionOk="0" fill="none" h="1" w="1">
                  <a:moveTo>
                    <a:pt x="1" y="1"/>
                  </a:moveTo>
                  <a:lnTo>
                    <a:pt x="1" y="1"/>
                  </a:lnTo>
                </a:path>
              </a:pathLst>
            </a:custGeom>
            <a:noFill/>
            <a:ln cap="rnd" cmpd="sng" w="15700">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6"/>
            <p:cNvSpPr/>
            <p:nvPr/>
          </p:nvSpPr>
          <p:spPr>
            <a:xfrm rot="5400000">
              <a:off x="4387287" y="4062113"/>
              <a:ext cx="968969" cy="159110"/>
            </a:xfrm>
            <a:custGeom>
              <a:rect b="b" l="l" r="r" t="t"/>
              <a:pathLst>
                <a:path extrusionOk="0" h="1935" w="11784">
                  <a:moveTo>
                    <a:pt x="794" y="1"/>
                  </a:moveTo>
                  <a:lnTo>
                    <a:pt x="705" y="14"/>
                  </a:lnTo>
                  <a:lnTo>
                    <a:pt x="628" y="39"/>
                  </a:lnTo>
                  <a:lnTo>
                    <a:pt x="538" y="78"/>
                  </a:lnTo>
                  <a:lnTo>
                    <a:pt x="461" y="116"/>
                  </a:lnTo>
                  <a:lnTo>
                    <a:pt x="384" y="167"/>
                  </a:lnTo>
                  <a:lnTo>
                    <a:pt x="320" y="219"/>
                  </a:lnTo>
                  <a:lnTo>
                    <a:pt x="256" y="283"/>
                  </a:lnTo>
                  <a:lnTo>
                    <a:pt x="205" y="347"/>
                  </a:lnTo>
                  <a:lnTo>
                    <a:pt x="154" y="423"/>
                  </a:lnTo>
                  <a:lnTo>
                    <a:pt x="103" y="500"/>
                  </a:lnTo>
                  <a:lnTo>
                    <a:pt x="64" y="590"/>
                  </a:lnTo>
                  <a:lnTo>
                    <a:pt x="39" y="680"/>
                  </a:lnTo>
                  <a:lnTo>
                    <a:pt x="13" y="769"/>
                  </a:lnTo>
                  <a:lnTo>
                    <a:pt x="0" y="872"/>
                  </a:lnTo>
                  <a:lnTo>
                    <a:pt x="0" y="961"/>
                  </a:lnTo>
                  <a:lnTo>
                    <a:pt x="0" y="1064"/>
                  </a:lnTo>
                  <a:lnTo>
                    <a:pt x="13" y="1166"/>
                  </a:lnTo>
                  <a:lnTo>
                    <a:pt x="39" y="1256"/>
                  </a:lnTo>
                  <a:lnTo>
                    <a:pt x="64" y="1346"/>
                  </a:lnTo>
                  <a:lnTo>
                    <a:pt x="103" y="1435"/>
                  </a:lnTo>
                  <a:lnTo>
                    <a:pt x="154" y="1512"/>
                  </a:lnTo>
                  <a:lnTo>
                    <a:pt x="205" y="1589"/>
                  </a:lnTo>
                  <a:lnTo>
                    <a:pt x="256" y="1653"/>
                  </a:lnTo>
                  <a:lnTo>
                    <a:pt x="320" y="1717"/>
                  </a:lnTo>
                  <a:lnTo>
                    <a:pt x="384" y="1768"/>
                  </a:lnTo>
                  <a:lnTo>
                    <a:pt x="461" y="1820"/>
                  </a:lnTo>
                  <a:lnTo>
                    <a:pt x="538" y="1858"/>
                  </a:lnTo>
                  <a:lnTo>
                    <a:pt x="628" y="1896"/>
                  </a:lnTo>
                  <a:lnTo>
                    <a:pt x="705" y="1922"/>
                  </a:lnTo>
                  <a:lnTo>
                    <a:pt x="794" y="1935"/>
                  </a:lnTo>
                  <a:lnTo>
                    <a:pt x="10989" y="1935"/>
                  </a:lnTo>
                  <a:lnTo>
                    <a:pt x="11079" y="1922"/>
                  </a:lnTo>
                  <a:lnTo>
                    <a:pt x="11156" y="1896"/>
                  </a:lnTo>
                  <a:lnTo>
                    <a:pt x="11245" y="1858"/>
                  </a:lnTo>
                  <a:lnTo>
                    <a:pt x="11322" y="1820"/>
                  </a:lnTo>
                  <a:lnTo>
                    <a:pt x="11386" y="1768"/>
                  </a:lnTo>
                  <a:lnTo>
                    <a:pt x="11463" y="1717"/>
                  </a:lnTo>
                  <a:lnTo>
                    <a:pt x="11527" y="1653"/>
                  </a:lnTo>
                  <a:lnTo>
                    <a:pt x="11578" y="1589"/>
                  </a:lnTo>
                  <a:lnTo>
                    <a:pt x="11630" y="1512"/>
                  </a:lnTo>
                  <a:lnTo>
                    <a:pt x="11681" y="1435"/>
                  </a:lnTo>
                  <a:lnTo>
                    <a:pt x="11719" y="1346"/>
                  </a:lnTo>
                  <a:lnTo>
                    <a:pt x="11745" y="1256"/>
                  </a:lnTo>
                  <a:lnTo>
                    <a:pt x="11771" y="1166"/>
                  </a:lnTo>
                  <a:lnTo>
                    <a:pt x="11783" y="1064"/>
                  </a:lnTo>
                  <a:lnTo>
                    <a:pt x="11783" y="961"/>
                  </a:lnTo>
                  <a:lnTo>
                    <a:pt x="11783" y="872"/>
                  </a:lnTo>
                  <a:lnTo>
                    <a:pt x="11771" y="769"/>
                  </a:lnTo>
                  <a:lnTo>
                    <a:pt x="11745" y="680"/>
                  </a:lnTo>
                  <a:lnTo>
                    <a:pt x="11719" y="590"/>
                  </a:lnTo>
                  <a:lnTo>
                    <a:pt x="11681" y="500"/>
                  </a:lnTo>
                  <a:lnTo>
                    <a:pt x="11630" y="423"/>
                  </a:lnTo>
                  <a:lnTo>
                    <a:pt x="11578" y="347"/>
                  </a:lnTo>
                  <a:lnTo>
                    <a:pt x="11527" y="283"/>
                  </a:lnTo>
                  <a:lnTo>
                    <a:pt x="11463" y="219"/>
                  </a:lnTo>
                  <a:lnTo>
                    <a:pt x="11386" y="167"/>
                  </a:lnTo>
                  <a:lnTo>
                    <a:pt x="11322" y="116"/>
                  </a:lnTo>
                  <a:lnTo>
                    <a:pt x="11245" y="78"/>
                  </a:lnTo>
                  <a:lnTo>
                    <a:pt x="11156" y="39"/>
                  </a:lnTo>
                  <a:lnTo>
                    <a:pt x="11079" y="14"/>
                  </a:lnTo>
                  <a:lnTo>
                    <a:pt x="10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6"/>
            <p:cNvSpPr/>
            <p:nvPr/>
          </p:nvSpPr>
          <p:spPr>
            <a:xfrm rot="5400000">
              <a:off x="4013390" y="4062113"/>
              <a:ext cx="968969" cy="159110"/>
            </a:xfrm>
            <a:custGeom>
              <a:rect b="b" l="l" r="r" t="t"/>
              <a:pathLst>
                <a:path extrusionOk="0" h="1935" w="11784">
                  <a:moveTo>
                    <a:pt x="794" y="1"/>
                  </a:moveTo>
                  <a:lnTo>
                    <a:pt x="705" y="13"/>
                  </a:lnTo>
                  <a:lnTo>
                    <a:pt x="628" y="39"/>
                  </a:lnTo>
                  <a:lnTo>
                    <a:pt x="538" y="77"/>
                  </a:lnTo>
                  <a:lnTo>
                    <a:pt x="461" y="116"/>
                  </a:lnTo>
                  <a:lnTo>
                    <a:pt x="384" y="167"/>
                  </a:lnTo>
                  <a:lnTo>
                    <a:pt x="320" y="218"/>
                  </a:lnTo>
                  <a:lnTo>
                    <a:pt x="256" y="282"/>
                  </a:lnTo>
                  <a:lnTo>
                    <a:pt x="205" y="346"/>
                  </a:lnTo>
                  <a:lnTo>
                    <a:pt x="154" y="423"/>
                  </a:lnTo>
                  <a:lnTo>
                    <a:pt x="103" y="500"/>
                  </a:lnTo>
                  <a:lnTo>
                    <a:pt x="64" y="590"/>
                  </a:lnTo>
                  <a:lnTo>
                    <a:pt x="39" y="679"/>
                  </a:lnTo>
                  <a:lnTo>
                    <a:pt x="13" y="769"/>
                  </a:lnTo>
                  <a:lnTo>
                    <a:pt x="0" y="872"/>
                  </a:lnTo>
                  <a:lnTo>
                    <a:pt x="0" y="974"/>
                  </a:lnTo>
                  <a:lnTo>
                    <a:pt x="0" y="1064"/>
                  </a:lnTo>
                  <a:lnTo>
                    <a:pt x="13" y="1166"/>
                  </a:lnTo>
                  <a:lnTo>
                    <a:pt x="39" y="1256"/>
                  </a:lnTo>
                  <a:lnTo>
                    <a:pt x="64" y="1345"/>
                  </a:lnTo>
                  <a:lnTo>
                    <a:pt x="103" y="1435"/>
                  </a:lnTo>
                  <a:lnTo>
                    <a:pt x="154" y="1512"/>
                  </a:lnTo>
                  <a:lnTo>
                    <a:pt x="205" y="1589"/>
                  </a:lnTo>
                  <a:lnTo>
                    <a:pt x="256" y="1653"/>
                  </a:lnTo>
                  <a:lnTo>
                    <a:pt x="320" y="1717"/>
                  </a:lnTo>
                  <a:lnTo>
                    <a:pt x="384" y="1768"/>
                  </a:lnTo>
                  <a:lnTo>
                    <a:pt x="461" y="1819"/>
                  </a:lnTo>
                  <a:lnTo>
                    <a:pt x="538" y="1858"/>
                  </a:lnTo>
                  <a:lnTo>
                    <a:pt x="628" y="1896"/>
                  </a:lnTo>
                  <a:lnTo>
                    <a:pt x="705" y="1922"/>
                  </a:lnTo>
                  <a:lnTo>
                    <a:pt x="794" y="1935"/>
                  </a:lnTo>
                  <a:lnTo>
                    <a:pt x="10989" y="1935"/>
                  </a:lnTo>
                  <a:lnTo>
                    <a:pt x="11079" y="1922"/>
                  </a:lnTo>
                  <a:lnTo>
                    <a:pt x="11156" y="1896"/>
                  </a:lnTo>
                  <a:lnTo>
                    <a:pt x="11245" y="1858"/>
                  </a:lnTo>
                  <a:lnTo>
                    <a:pt x="11322" y="1819"/>
                  </a:lnTo>
                  <a:lnTo>
                    <a:pt x="11386" y="1768"/>
                  </a:lnTo>
                  <a:lnTo>
                    <a:pt x="11463" y="1717"/>
                  </a:lnTo>
                  <a:lnTo>
                    <a:pt x="11527" y="1653"/>
                  </a:lnTo>
                  <a:lnTo>
                    <a:pt x="11578" y="1589"/>
                  </a:lnTo>
                  <a:lnTo>
                    <a:pt x="11630" y="1512"/>
                  </a:lnTo>
                  <a:lnTo>
                    <a:pt x="11681" y="1435"/>
                  </a:lnTo>
                  <a:lnTo>
                    <a:pt x="11719" y="1345"/>
                  </a:lnTo>
                  <a:lnTo>
                    <a:pt x="11745" y="1256"/>
                  </a:lnTo>
                  <a:lnTo>
                    <a:pt x="11771" y="1166"/>
                  </a:lnTo>
                  <a:lnTo>
                    <a:pt x="11783" y="1064"/>
                  </a:lnTo>
                  <a:lnTo>
                    <a:pt x="11783" y="974"/>
                  </a:lnTo>
                  <a:lnTo>
                    <a:pt x="11783" y="872"/>
                  </a:lnTo>
                  <a:lnTo>
                    <a:pt x="11771" y="769"/>
                  </a:lnTo>
                  <a:lnTo>
                    <a:pt x="11745" y="679"/>
                  </a:lnTo>
                  <a:lnTo>
                    <a:pt x="11719" y="590"/>
                  </a:lnTo>
                  <a:lnTo>
                    <a:pt x="11681" y="500"/>
                  </a:lnTo>
                  <a:lnTo>
                    <a:pt x="11630" y="423"/>
                  </a:lnTo>
                  <a:lnTo>
                    <a:pt x="11578" y="346"/>
                  </a:lnTo>
                  <a:lnTo>
                    <a:pt x="11527" y="282"/>
                  </a:lnTo>
                  <a:lnTo>
                    <a:pt x="11463" y="218"/>
                  </a:lnTo>
                  <a:lnTo>
                    <a:pt x="11386" y="167"/>
                  </a:lnTo>
                  <a:lnTo>
                    <a:pt x="11322" y="116"/>
                  </a:lnTo>
                  <a:lnTo>
                    <a:pt x="11245" y="77"/>
                  </a:lnTo>
                  <a:lnTo>
                    <a:pt x="11156" y="39"/>
                  </a:lnTo>
                  <a:lnTo>
                    <a:pt x="11079" y="13"/>
                  </a:lnTo>
                  <a:lnTo>
                    <a:pt x="10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rot="5400000">
              <a:off x="3638957" y="4061578"/>
              <a:ext cx="968969" cy="160179"/>
            </a:xfrm>
            <a:custGeom>
              <a:rect b="b" l="l" r="r" t="t"/>
              <a:pathLst>
                <a:path extrusionOk="0" h="1948" w="11784">
                  <a:moveTo>
                    <a:pt x="794" y="0"/>
                  </a:moveTo>
                  <a:lnTo>
                    <a:pt x="705" y="13"/>
                  </a:lnTo>
                  <a:lnTo>
                    <a:pt x="628" y="39"/>
                  </a:lnTo>
                  <a:lnTo>
                    <a:pt x="538" y="77"/>
                  </a:lnTo>
                  <a:lnTo>
                    <a:pt x="461" y="116"/>
                  </a:lnTo>
                  <a:lnTo>
                    <a:pt x="384" y="167"/>
                  </a:lnTo>
                  <a:lnTo>
                    <a:pt x="320" y="218"/>
                  </a:lnTo>
                  <a:lnTo>
                    <a:pt x="256" y="282"/>
                  </a:lnTo>
                  <a:lnTo>
                    <a:pt x="205" y="359"/>
                  </a:lnTo>
                  <a:lnTo>
                    <a:pt x="154" y="423"/>
                  </a:lnTo>
                  <a:lnTo>
                    <a:pt x="103" y="513"/>
                  </a:lnTo>
                  <a:lnTo>
                    <a:pt x="64" y="590"/>
                  </a:lnTo>
                  <a:lnTo>
                    <a:pt x="39" y="679"/>
                  </a:lnTo>
                  <a:lnTo>
                    <a:pt x="13" y="769"/>
                  </a:lnTo>
                  <a:lnTo>
                    <a:pt x="0" y="871"/>
                  </a:lnTo>
                  <a:lnTo>
                    <a:pt x="0" y="974"/>
                  </a:lnTo>
                  <a:lnTo>
                    <a:pt x="0" y="1076"/>
                  </a:lnTo>
                  <a:lnTo>
                    <a:pt x="13" y="1166"/>
                  </a:lnTo>
                  <a:lnTo>
                    <a:pt x="39" y="1256"/>
                  </a:lnTo>
                  <a:lnTo>
                    <a:pt x="64" y="1345"/>
                  </a:lnTo>
                  <a:lnTo>
                    <a:pt x="103" y="1435"/>
                  </a:lnTo>
                  <a:lnTo>
                    <a:pt x="154" y="1512"/>
                  </a:lnTo>
                  <a:lnTo>
                    <a:pt x="205" y="1589"/>
                  </a:lnTo>
                  <a:lnTo>
                    <a:pt x="256" y="1653"/>
                  </a:lnTo>
                  <a:lnTo>
                    <a:pt x="320" y="1717"/>
                  </a:lnTo>
                  <a:lnTo>
                    <a:pt x="384" y="1781"/>
                  </a:lnTo>
                  <a:lnTo>
                    <a:pt x="461" y="1819"/>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19"/>
                  </a:lnTo>
                  <a:lnTo>
                    <a:pt x="11386" y="1781"/>
                  </a:lnTo>
                  <a:lnTo>
                    <a:pt x="11463" y="1717"/>
                  </a:lnTo>
                  <a:lnTo>
                    <a:pt x="11527" y="1653"/>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69"/>
                  </a:lnTo>
                  <a:lnTo>
                    <a:pt x="11745" y="679"/>
                  </a:lnTo>
                  <a:lnTo>
                    <a:pt x="11719" y="590"/>
                  </a:lnTo>
                  <a:lnTo>
                    <a:pt x="11681" y="513"/>
                  </a:lnTo>
                  <a:lnTo>
                    <a:pt x="11630" y="423"/>
                  </a:lnTo>
                  <a:lnTo>
                    <a:pt x="11578" y="359"/>
                  </a:lnTo>
                  <a:lnTo>
                    <a:pt x="11527" y="282"/>
                  </a:lnTo>
                  <a:lnTo>
                    <a:pt x="11463" y="218"/>
                  </a:lnTo>
                  <a:lnTo>
                    <a:pt x="11386" y="167"/>
                  </a:lnTo>
                  <a:lnTo>
                    <a:pt x="11322" y="116"/>
                  </a:lnTo>
                  <a:lnTo>
                    <a:pt x="11245" y="77"/>
                  </a:lnTo>
                  <a:lnTo>
                    <a:pt x="11156" y="39"/>
                  </a:lnTo>
                  <a:lnTo>
                    <a:pt x="11079" y="13"/>
                  </a:lnTo>
                  <a:lnTo>
                    <a:pt x="10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6"/>
            <p:cNvSpPr/>
            <p:nvPr/>
          </p:nvSpPr>
          <p:spPr>
            <a:xfrm rot="5400000">
              <a:off x="2454112" y="4061578"/>
              <a:ext cx="968969" cy="160179"/>
            </a:xfrm>
            <a:custGeom>
              <a:rect b="b" l="l" r="r" t="t"/>
              <a:pathLst>
                <a:path extrusionOk="0" h="1948" w="11784">
                  <a:moveTo>
                    <a:pt x="884" y="0"/>
                  </a:moveTo>
                  <a:lnTo>
                    <a:pt x="794" y="13"/>
                  </a:lnTo>
                  <a:lnTo>
                    <a:pt x="705" y="26"/>
                  </a:lnTo>
                  <a:lnTo>
                    <a:pt x="628" y="52"/>
                  </a:lnTo>
                  <a:lnTo>
                    <a:pt x="538" y="77"/>
                  </a:lnTo>
                  <a:lnTo>
                    <a:pt x="461" y="116"/>
                  </a:lnTo>
                  <a:lnTo>
                    <a:pt x="384" y="167"/>
                  </a:lnTo>
                  <a:lnTo>
                    <a:pt x="320" y="231"/>
                  </a:lnTo>
                  <a:lnTo>
                    <a:pt x="256" y="282"/>
                  </a:lnTo>
                  <a:lnTo>
                    <a:pt x="205" y="359"/>
                  </a:lnTo>
                  <a:lnTo>
                    <a:pt x="154" y="436"/>
                  </a:lnTo>
                  <a:lnTo>
                    <a:pt x="103" y="513"/>
                  </a:lnTo>
                  <a:lnTo>
                    <a:pt x="64" y="602"/>
                  </a:lnTo>
                  <a:lnTo>
                    <a:pt x="39" y="692"/>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909"/>
                  </a:lnTo>
                  <a:lnTo>
                    <a:pt x="705" y="1921"/>
                  </a:lnTo>
                  <a:lnTo>
                    <a:pt x="794" y="1947"/>
                  </a:lnTo>
                  <a:lnTo>
                    <a:pt x="10989" y="1947"/>
                  </a:lnTo>
                  <a:lnTo>
                    <a:pt x="11079" y="1921"/>
                  </a:lnTo>
                  <a:lnTo>
                    <a:pt x="11156" y="1909"/>
                  </a:lnTo>
                  <a:lnTo>
                    <a:pt x="11245" y="1870"/>
                  </a:lnTo>
                  <a:lnTo>
                    <a:pt x="11322" y="1832"/>
                  </a:lnTo>
                  <a:lnTo>
                    <a:pt x="11399"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92"/>
                  </a:lnTo>
                  <a:lnTo>
                    <a:pt x="11719" y="602"/>
                  </a:lnTo>
                  <a:lnTo>
                    <a:pt x="11681" y="513"/>
                  </a:lnTo>
                  <a:lnTo>
                    <a:pt x="11630" y="436"/>
                  </a:lnTo>
                  <a:lnTo>
                    <a:pt x="11578" y="359"/>
                  </a:lnTo>
                  <a:lnTo>
                    <a:pt x="11527" y="282"/>
                  </a:lnTo>
                  <a:lnTo>
                    <a:pt x="11463" y="231"/>
                  </a:lnTo>
                  <a:lnTo>
                    <a:pt x="11399"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6"/>
            <p:cNvSpPr/>
            <p:nvPr/>
          </p:nvSpPr>
          <p:spPr>
            <a:xfrm rot="5400000">
              <a:off x="2828009" y="4061578"/>
              <a:ext cx="968969" cy="160179"/>
            </a:xfrm>
            <a:custGeom>
              <a:rect b="b" l="l" r="r" t="t"/>
              <a:pathLst>
                <a:path extrusionOk="0" h="1948" w="11784">
                  <a:moveTo>
                    <a:pt x="794" y="1"/>
                  </a:moveTo>
                  <a:lnTo>
                    <a:pt x="705" y="26"/>
                  </a:lnTo>
                  <a:lnTo>
                    <a:pt x="628" y="52"/>
                  </a:lnTo>
                  <a:lnTo>
                    <a:pt x="538" y="77"/>
                  </a:lnTo>
                  <a:lnTo>
                    <a:pt x="461" y="116"/>
                  </a:lnTo>
                  <a:lnTo>
                    <a:pt x="384" y="167"/>
                  </a:lnTo>
                  <a:lnTo>
                    <a:pt x="320" y="218"/>
                  </a:lnTo>
                  <a:lnTo>
                    <a:pt x="256" y="282"/>
                  </a:lnTo>
                  <a:lnTo>
                    <a:pt x="205" y="359"/>
                  </a:lnTo>
                  <a:lnTo>
                    <a:pt x="154" y="436"/>
                  </a:lnTo>
                  <a:lnTo>
                    <a:pt x="103" y="513"/>
                  </a:lnTo>
                  <a:lnTo>
                    <a:pt x="64" y="590"/>
                  </a:lnTo>
                  <a:lnTo>
                    <a:pt x="39" y="679"/>
                  </a:lnTo>
                  <a:lnTo>
                    <a:pt x="13" y="782"/>
                  </a:lnTo>
                  <a:lnTo>
                    <a:pt x="0" y="871"/>
                  </a:lnTo>
                  <a:lnTo>
                    <a:pt x="0" y="974"/>
                  </a:lnTo>
                  <a:lnTo>
                    <a:pt x="0" y="1076"/>
                  </a:lnTo>
                  <a:lnTo>
                    <a:pt x="13" y="1166"/>
                  </a:lnTo>
                  <a:lnTo>
                    <a:pt x="39" y="1256"/>
                  </a:lnTo>
                  <a:lnTo>
                    <a:pt x="64" y="1345"/>
                  </a:lnTo>
                  <a:lnTo>
                    <a:pt x="103" y="1435"/>
                  </a:lnTo>
                  <a:lnTo>
                    <a:pt x="154" y="1512"/>
                  </a:lnTo>
                  <a:lnTo>
                    <a:pt x="205" y="1589"/>
                  </a:lnTo>
                  <a:lnTo>
                    <a:pt x="256" y="1666"/>
                  </a:lnTo>
                  <a:lnTo>
                    <a:pt x="320" y="1717"/>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99" y="1781"/>
                  </a:lnTo>
                  <a:lnTo>
                    <a:pt x="11463" y="1717"/>
                  </a:lnTo>
                  <a:lnTo>
                    <a:pt x="11527" y="1666"/>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82"/>
                  </a:lnTo>
                  <a:lnTo>
                    <a:pt x="11745" y="679"/>
                  </a:lnTo>
                  <a:lnTo>
                    <a:pt x="11719" y="590"/>
                  </a:lnTo>
                  <a:lnTo>
                    <a:pt x="11681" y="513"/>
                  </a:lnTo>
                  <a:lnTo>
                    <a:pt x="11630" y="436"/>
                  </a:lnTo>
                  <a:lnTo>
                    <a:pt x="11578" y="359"/>
                  </a:lnTo>
                  <a:lnTo>
                    <a:pt x="11527" y="282"/>
                  </a:lnTo>
                  <a:lnTo>
                    <a:pt x="11463" y="218"/>
                  </a:lnTo>
                  <a:lnTo>
                    <a:pt x="11399" y="167"/>
                  </a:lnTo>
                  <a:lnTo>
                    <a:pt x="11322" y="116"/>
                  </a:lnTo>
                  <a:lnTo>
                    <a:pt x="11245" y="77"/>
                  </a:lnTo>
                  <a:lnTo>
                    <a:pt x="11156" y="52"/>
                  </a:lnTo>
                  <a:lnTo>
                    <a:pt x="11079" y="26"/>
                  </a:lnTo>
                  <a:lnTo>
                    <a:pt x="10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6"/>
            <p:cNvSpPr/>
            <p:nvPr/>
          </p:nvSpPr>
          <p:spPr>
            <a:xfrm rot="5400000">
              <a:off x="2080255" y="4061620"/>
              <a:ext cx="968969" cy="160097"/>
            </a:xfrm>
            <a:custGeom>
              <a:rect b="b" l="l" r="r" t="t"/>
              <a:pathLst>
                <a:path extrusionOk="0" h="1947" w="11784">
                  <a:moveTo>
                    <a:pt x="884" y="0"/>
                  </a:moveTo>
                  <a:lnTo>
                    <a:pt x="794" y="13"/>
                  </a:lnTo>
                  <a:lnTo>
                    <a:pt x="705" y="26"/>
                  </a:lnTo>
                  <a:lnTo>
                    <a:pt x="628" y="51"/>
                  </a:lnTo>
                  <a:lnTo>
                    <a:pt x="538" y="77"/>
                  </a:lnTo>
                  <a:lnTo>
                    <a:pt x="461" y="128"/>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78"/>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34"/>
                  </a:lnTo>
                  <a:lnTo>
                    <a:pt x="794" y="1947"/>
                  </a:lnTo>
                  <a:lnTo>
                    <a:pt x="10989" y="1947"/>
                  </a:lnTo>
                  <a:lnTo>
                    <a:pt x="11079" y="1934"/>
                  </a:lnTo>
                  <a:lnTo>
                    <a:pt x="11156" y="1908"/>
                  </a:lnTo>
                  <a:lnTo>
                    <a:pt x="11245" y="1870"/>
                  </a:lnTo>
                  <a:lnTo>
                    <a:pt x="11322" y="1832"/>
                  </a:lnTo>
                  <a:lnTo>
                    <a:pt x="11399" y="1780"/>
                  </a:lnTo>
                  <a:lnTo>
                    <a:pt x="11463" y="1729"/>
                  </a:lnTo>
                  <a:lnTo>
                    <a:pt x="11527" y="1665"/>
                  </a:lnTo>
                  <a:lnTo>
                    <a:pt x="11578" y="1588"/>
                  </a:lnTo>
                  <a:lnTo>
                    <a:pt x="11630" y="1524"/>
                  </a:lnTo>
                  <a:lnTo>
                    <a:pt x="11681" y="1435"/>
                  </a:lnTo>
                  <a:lnTo>
                    <a:pt x="11719" y="1358"/>
                  </a:lnTo>
                  <a:lnTo>
                    <a:pt x="11745" y="1268"/>
                  </a:lnTo>
                  <a:lnTo>
                    <a:pt x="11771" y="1178"/>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99" y="167"/>
                  </a:lnTo>
                  <a:lnTo>
                    <a:pt x="11322" y="128"/>
                  </a:lnTo>
                  <a:lnTo>
                    <a:pt x="11245" y="77"/>
                  </a:lnTo>
                  <a:lnTo>
                    <a:pt x="11156" y="51"/>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6"/>
            <p:cNvSpPr/>
            <p:nvPr/>
          </p:nvSpPr>
          <p:spPr>
            <a:xfrm rot="5400000">
              <a:off x="5946483" y="4061578"/>
              <a:ext cx="968969" cy="160179"/>
            </a:xfrm>
            <a:custGeom>
              <a:rect b="b" l="l" r="r" t="t"/>
              <a:pathLst>
                <a:path extrusionOk="0" h="1948" w="11784">
                  <a:moveTo>
                    <a:pt x="884" y="0"/>
                  </a:moveTo>
                  <a:lnTo>
                    <a:pt x="794" y="13"/>
                  </a:lnTo>
                  <a:lnTo>
                    <a:pt x="705" y="26"/>
                  </a:lnTo>
                  <a:lnTo>
                    <a:pt x="628" y="52"/>
                  </a:lnTo>
                  <a:lnTo>
                    <a:pt x="538" y="77"/>
                  </a:lnTo>
                  <a:lnTo>
                    <a:pt x="461" y="116"/>
                  </a:lnTo>
                  <a:lnTo>
                    <a:pt x="384" y="167"/>
                  </a:lnTo>
                  <a:lnTo>
                    <a:pt x="320" y="218"/>
                  </a:lnTo>
                  <a:lnTo>
                    <a:pt x="256" y="282"/>
                  </a:lnTo>
                  <a:lnTo>
                    <a:pt x="205" y="359"/>
                  </a:lnTo>
                  <a:lnTo>
                    <a:pt x="154" y="436"/>
                  </a:lnTo>
                  <a:lnTo>
                    <a:pt x="103" y="513"/>
                  </a:lnTo>
                  <a:lnTo>
                    <a:pt x="64" y="589"/>
                  </a:lnTo>
                  <a:lnTo>
                    <a:pt x="39" y="679"/>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86"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79"/>
                  </a:lnTo>
                  <a:lnTo>
                    <a:pt x="11719" y="589"/>
                  </a:lnTo>
                  <a:lnTo>
                    <a:pt x="11681" y="513"/>
                  </a:lnTo>
                  <a:lnTo>
                    <a:pt x="11630" y="436"/>
                  </a:lnTo>
                  <a:lnTo>
                    <a:pt x="11578" y="359"/>
                  </a:lnTo>
                  <a:lnTo>
                    <a:pt x="11527" y="282"/>
                  </a:lnTo>
                  <a:lnTo>
                    <a:pt x="11463" y="218"/>
                  </a:lnTo>
                  <a:lnTo>
                    <a:pt x="11386"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6"/>
            <p:cNvSpPr/>
            <p:nvPr/>
          </p:nvSpPr>
          <p:spPr>
            <a:xfrm rot="5400000">
              <a:off x="5572627" y="4061620"/>
              <a:ext cx="968969" cy="160097"/>
            </a:xfrm>
            <a:custGeom>
              <a:rect b="b" l="l" r="r" t="t"/>
              <a:pathLst>
                <a:path extrusionOk="0" h="1947" w="11784">
                  <a:moveTo>
                    <a:pt x="884" y="0"/>
                  </a:moveTo>
                  <a:lnTo>
                    <a:pt x="794" y="13"/>
                  </a:lnTo>
                  <a:lnTo>
                    <a:pt x="705" y="26"/>
                  </a:lnTo>
                  <a:lnTo>
                    <a:pt x="628" y="51"/>
                  </a:lnTo>
                  <a:lnTo>
                    <a:pt x="538" y="77"/>
                  </a:lnTo>
                  <a:lnTo>
                    <a:pt x="461" y="115"/>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66"/>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21"/>
                  </a:lnTo>
                  <a:lnTo>
                    <a:pt x="794" y="1947"/>
                  </a:lnTo>
                  <a:lnTo>
                    <a:pt x="10989" y="1947"/>
                  </a:lnTo>
                  <a:lnTo>
                    <a:pt x="11079" y="1921"/>
                  </a:lnTo>
                  <a:lnTo>
                    <a:pt x="11156" y="1908"/>
                  </a:lnTo>
                  <a:lnTo>
                    <a:pt x="11245" y="1870"/>
                  </a:lnTo>
                  <a:lnTo>
                    <a:pt x="11322" y="1832"/>
                  </a:lnTo>
                  <a:lnTo>
                    <a:pt x="11386" y="1780"/>
                  </a:lnTo>
                  <a:lnTo>
                    <a:pt x="11463" y="1729"/>
                  </a:lnTo>
                  <a:lnTo>
                    <a:pt x="11527" y="1665"/>
                  </a:lnTo>
                  <a:lnTo>
                    <a:pt x="11578" y="1588"/>
                  </a:lnTo>
                  <a:lnTo>
                    <a:pt x="11630" y="1524"/>
                  </a:lnTo>
                  <a:lnTo>
                    <a:pt x="11681" y="1435"/>
                  </a:lnTo>
                  <a:lnTo>
                    <a:pt x="11719" y="1358"/>
                  </a:lnTo>
                  <a:lnTo>
                    <a:pt x="11745" y="1268"/>
                  </a:lnTo>
                  <a:lnTo>
                    <a:pt x="11771" y="1166"/>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86" y="167"/>
                  </a:lnTo>
                  <a:lnTo>
                    <a:pt x="11322" y="115"/>
                  </a:lnTo>
                  <a:lnTo>
                    <a:pt x="11245" y="77"/>
                  </a:lnTo>
                  <a:lnTo>
                    <a:pt x="11156" y="51"/>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p:nvPr/>
          </p:nvSpPr>
          <p:spPr>
            <a:xfrm rot="5400000">
              <a:off x="5198770" y="4061578"/>
              <a:ext cx="968969" cy="160179"/>
            </a:xfrm>
            <a:custGeom>
              <a:rect b="b" l="l" r="r" t="t"/>
              <a:pathLst>
                <a:path extrusionOk="0" h="1948" w="11784">
                  <a:moveTo>
                    <a:pt x="884" y="1"/>
                  </a:moveTo>
                  <a:lnTo>
                    <a:pt x="794" y="14"/>
                  </a:lnTo>
                  <a:lnTo>
                    <a:pt x="705" y="27"/>
                  </a:lnTo>
                  <a:lnTo>
                    <a:pt x="628" y="52"/>
                  </a:lnTo>
                  <a:lnTo>
                    <a:pt x="538" y="78"/>
                  </a:lnTo>
                  <a:lnTo>
                    <a:pt x="461" y="129"/>
                  </a:lnTo>
                  <a:lnTo>
                    <a:pt x="384" y="167"/>
                  </a:lnTo>
                  <a:lnTo>
                    <a:pt x="320" y="231"/>
                  </a:lnTo>
                  <a:lnTo>
                    <a:pt x="256" y="296"/>
                  </a:lnTo>
                  <a:lnTo>
                    <a:pt x="205" y="360"/>
                  </a:lnTo>
                  <a:lnTo>
                    <a:pt x="154" y="436"/>
                  </a:lnTo>
                  <a:lnTo>
                    <a:pt x="103" y="513"/>
                  </a:lnTo>
                  <a:lnTo>
                    <a:pt x="64" y="603"/>
                  </a:lnTo>
                  <a:lnTo>
                    <a:pt x="39" y="693"/>
                  </a:lnTo>
                  <a:lnTo>
                    <a:pt x="13" y="782"/>
                  </a:lnTo>
                  <a:lnTo>
                    <a:pt x="0" y="885"/>
                  </a:lnTo>
                  <a:lnTo>
                    <a:pt x="0" y="974"/>
                  </a:lnTo>
                  <a:lnTo>
                    <a:pt x="0" y="1077"/>
                  </a:lnTo>
                  <a:lnTo>
                    <a:pt x="13" y="1179"/>
                  </a:lnTo>
                  <a:lnTo>
                    <a:pt x="39" y="1269"/>
                  </a:lnTo>
                  <a:lnTo>
                    <a:pt x="64" y="1359"/>
                  </a:lnTo>
                  <a:lnTo>
                    <a:pt x="103" y="1435"/>
                  </a:lnTo>
                  <a:lnTo>
                    <a:pt x="154" y="1525"/>
                  </a:lnTo>
                  <a:lnTo>
                    <a:pt x="205" y="1602"/>
                  </a:lnTo>
                  <a:lnTo>
                    <a:pt x="256" y="1666"/>
                  </a:lnTo>
                  <a:lnTo>
                    <a:pt x="320" y="1730"/>
                  </a:lnTo>
                  <a:lnTo>
                    <a:pt x="384" y="1781"/>
                  </a:lnTo>
                  <a:lnTo>
                    <a:pt x="461" y="1832"/>
                  </a:lnTo>
                  <a:lnTo>
                    <a:pt x="538" y="1871"/>
                  </a:lnTo>
                  <a:lnTo>
                    <a:pt x="628" y="1909"/>
                  </a:lnTo>
                  <a:lnTo>
                    <a:pt x="705" y="1935"/>
                  </a:lnTo>
                  <a:lnTo>
                    <a:pt x="794" y="1948"/>
                  </a:lnTo>
                  <a:lnTo>
                    <a:pt x="10989" y="1948"/>
                  </a:lnTo>
                  <a:lnTo>
                    <a:pt x="11079" y="1935"/>
                  </a:lnTo>
                  <a:lnTo>
                    <a:pt x="11156" y="1909"/>
                  </a:lnTo>
                  <a:lnTo>
                    <a:pt x="11245" y="1871"/>
                  </a:lnTo>
                  <a:lnTo>
                    <a:pt x="11322" y="1832"/>
                  </a:lnTo>
                  <a:lnTo>
                    <a:pt x="11386" y="1781"/>
                  </a:lnTo>
                  <a:lnTo>
                    <a:pt x="11463" y="1730"/>
                  </a:lnTo>
                  <a:lnTo>
                    <a:pt x="11527" y="1666"/>
                  </a:lnTo>
                  <a:lnTo>
                    <a:pt x="11578" y="1602"/>
                  </a:lnTo>
                  <a:lnTo>
                    <a:pt x="11630" y="1525"/>
                  </a:lnTo>
                  <a:lnTo>
                    <a:pt x="11681" y="1435"/>
                  </a:lnTo>
                  <a:lnTo>
                    <a:pt x="11719" y="1359"/>
                  </a:lnTo>
                  <a:lnTo>
                    <a:pt x="11745" y="1269"/>
                  </a:lnTo>
                  <a:lnTo>
                    <a:pt x="11771" y="1179"/>
                  </a:lnTo>
                  <a:lnTo>
                    <a:pt x="11783" y="1077"/>
                  </a:lnTo>
                  <a:lnTo>
                    <a:pt x="11783" y="974"/>
                  </a:lnTo>
                  <a:lnTo>
                    <a:pt x="11783" y="885"/>
                  </a:lnTo>
                  <a:lnTo>
                    <a:pt x="11771" y="782"/>
                  </a:lnTo>
                  <a:lnTo>
                    <a:pt x="11745" y="693"/>
                  </a:lnTo>
                  <a:lnTo>
                    <a:pt x="11719" y="603"/>
                  </a:lnTo>
                  <a:lnTo>
                    <a:pt x="11681" y="513"/>
                  </a:lnTo>
                  <a:lnTo>
                    <a:pt x="11630" y="436"/>
                  </a:lnTo>
                  <a:lnTo>
                    <a:pt x="11578" y="360"/>
                  </a:lnTo>
                  <a:lnTo>
                    <a:pt x="11527" y="296"/>
                  </a:lnTo>
                  <a:lnTo>
                    <a:pt x="11463" y="231"/>
                  </a:lnTo>
                  <a:lnTo>
                    <a:pt x="11386" y="167"/>
                  </a:lnTo>
                  <a:lnTo>
                    <a:pt x="11322" y="129"/>
                  </a:lnTo>
                  <a:lnTo>
                    <a:pt x="11245" y="78"/>
                  </a:lnTo>
                  <a:lnTo>
                    <a:pt x="11156" y="52"/>
                  </a:lnTo>
                  <a:lnTo>
                    <a:pt x="11079" y="27"/>
                  </a:lnTo>
                  <a:lnTo>
                    <a:pt x="10989" y="14"/>
                  </a:lnTo>
                  <a:lnTo>
                    <a:pt x="109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rot="5400000">
              <a:off x="6713718" y="2876211"/>
              <a:ext cx="240187" cy="239118"/>
            </a:xfrm>
            <a:custGeom>
              <a:rect b="b" l="l" r="r" t="t"/>
              <a:pathLst>
                <a:path extrusionOk="0" h="2908" w="2921">
                  <a:moveTo>
                    <a:pt x="1307" y="0"/>
                  </a:moveTo>
                  <a:lnTo>
                    <a:pt x="1166" y="26"/>
                  </a:lnTo>
                  <a:lnTo>
                    <a:pt x="1025" y="64"/>
                  </a:lnTo>
                  <a:lnTo>
                    <a:pt x="897" y="102"/>
                  </a:lnTo>
                  <a:lnTo>
                    <a:pt x="769" y="167"/>
                  </a:lnTo>
                  <a:lnTo>
                    <a:pt x="654" y="243"/>
                  </a:lnTo>
                  <a:lnTo>
                    <a:pt x="539" y="333"/>
                  </a:lnTo>
                  <a:lnTo>
                    <a:pt x="436" y="423"/>
                  </a:lnTo>
                  <a:lnTo>
                    <a:pt x="334" y="525"/>
                  </a:lnTo>
                  <a:lnTo>
                    <a:pt x="257" y="640"/>
                  </a:lnTo>
                  <a:lnTo>
                    <a:pt x="180" y="756"/>
                  </a:lnTo>
                  <a:lnTo>
                    <a:pt x="116" y="884"/>
                  </a:lnTo>
                  <a:lnTo>
                    <a:pt x="78" y="1012"/>
                  </a:lnTo>
                  <a:lnTo>
                    <a:pt x="39" y="1153"/>
                  </a:lnTo>
                  <a:lnTo>
                    <a:pt x="14" y="1306"/>
                  </a:lnTo>
                  <a:lnTo>
                    <a:pt x="1" y="1447"/>
                  </a:lnTo>
                  <a:lnTo>
                    <a:pt x="14" y="1601"/>
                  </a:lnTo>
                  <a:lnTo>
                    <a:pt x="39" y="1742"/>
                  </a:lnTo>
                  <a:lnTo>
                    <a:pt x="78" y="1883"/>
                  </a:lnTo>
                  <a:lnTo>
                    <a:pt x="116" y="2011"/>
                  </a:lnTo>
                  <a:lnTo>
                    <a:pt x="180" y="2139"/>
                  </a:lnTo>
                  <a:lnTo>
                    <a:pt x="257" y="2267"/>
                  </a:lnTo>
                  <a:lnTo>
                    <a:pt x="334" y="2382"/>
                  </a:lnTo>
                  <a:lnTo>
                    <a:pt x="436" y="2485"/>
                  </a:lnTo>
                  <a:lnTo>
                    <a:pt x="539" y="2574"/>
                  </a:lnTo>
                  <a:lnTo>
                    <a:pt x="654" y="2651"/>
                  </a:lnTo>
                  <a:lnTo>
                    <a:pt x="769" y="2728"/>
                  </a:lnTo>
                  <a:lnTo>
                    <a:pt x="897" y="2792"/>
                  </a:lnTo>
                  <a:lnTo>
                    <a:pt x="1025" y="2843"/>
                  </a:lnTo>
                  <a:lnTo>
                    <a:pt x="1166" y="2882"/>
                  </a:lnTo>
                  <a:lnTo>
                    <a:pt x="1307" y="2895"/>
                  </a:lnTo>
                  <a:lnTo>
                    <a:pt x="1461" y="2907"/>
                  </a:lnTo>
                  <a:lnTo>
                    <a:pt x="1615" y="2895"/>
                  </a:lnTo>
                  <a:lnTo>
                    <a:pt x="1755" y="2882"/>
                  </a:lnTo>
                  <a:lnTo>
                    <a:pt x="1896" y="2843"/>
                  </a:lnTo>
                  <a:lnTo>
                    <a:pt x="2024" y="2792"/>
                  </a:lnTo>
                  <a:lnTo>
                    <a:pt x="2152" y="2728"/>
                  </a:lnTo>
                  <a:lnTo>
                    <a:pt x="2281" y="2651"/>
                  </a:lnTo>
                  <a:lnTo>
                    <a:pt x="2383" y="2574"/>
                  </a:lnTo>
                  <a:lnTo>
                    <a:pt x="2485" y="2485"/>
                  </a:lnTo>
                  <a:lnTo>
                    <a:pt x="2588" y="2382"/>
                  </a:lnTo>
                  <a:lnTo>
                    <a:pt x="2665" y="2267"/>
                  </a:lnTo>
                  <a:lnTo>
                    <a:pt x="2742" y="2139"/>
                  </a:lnTo>
                  <a:lnTo>
                    <a:pt x="2806" y="2011"/>
                  </a:lnTo>
                  <a:lnTo>
                    <a:pt x="2857" y="1883"/>
                  </a:lnTo>
                  <a:lnTo>
                    <a:pt x="2883" y="1742"/>
                  </a:lnTo>
                  <a:lnTo>
                    <a:pt x="2908" y="1601"/>
                  </a:lnTo>
                  <a:lnTo>
                    <a:pt x="2921" y="1447"/>
                  </a:lnTo>
                  <a:lnTo>
                    <a:pt x="2908" y="1306"/>
                  </a:lnTo>
                  <a:lnTo>
                    <a:pt x="2883" y="1153"/>
                  </a:lnTo>
                  <a:lnTo>
                    <a:pt x="2857" y="1012"/>
                  </a:lnTo>
                  <a:lnTo>
                    <a:pt x="2806" y="884"/>
                  </a:lnTo>
                  <a:lnTo>
                    <a:pt x="2742" y="756"/>
                  </a:lnTo>
                  <a:lnTo>
                    <a:pt x="2665" y="640"/>
                  </a:lnTo>
                  <a:lnTo>
                    <a:pt x="2588" y="525"/>
                  </a:lnTo>
                  <a:lnTo>
                    <a:pt x="2485" y="423"/>
                  </a:lnTo>
                  <a:lnTo>
                    <a:pt x="2383" y="333"/>
                  </a:lnTo>
                  <a:lnTo>
                    <a:pt x="2281" y="243"/>
                  </a:lnTo>
                  <a:lnTo>
                    <a:pt x="2152" y="167"/>
                  </a:lnTo>
                  <a:lnTo>
                    <a:pt x="2024" y="102"/>
                  </a:lnTo>
                  <a:lnTo>
                    <a:pt x="1896" y="64"/>
                  </a:lnTo>
                  <a:lnTo>
                    <a:pt x="1755" y="26"/>
                  </a:lnTo>
                  <a:lnTo>
                    <a:pt x="1615" y="0"/>
                  </a:lnTo>
                  <a:close/>
                </a:path>
              </a:pathLst>
            </a:custGeom>
            <a:solidFill>
              <a:srgbClr val="FAF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6"/>
            <p:cNvSpPr/>
            <p:nvPr/>
          </p:nvSpPr>
          <p:spPr>
            <a:xfrm rot="5400000">
              <a:off x="5937512" y="2776179"/>
              <a:ext cx="239200" cy="240187"/>
            </a:xfrm>
            <a:custGeom>
              <a:rect b="b" l="l" r="r" t="t"/>
              <a:pathLst>
                <a:path extrusionOk="0" h="2921" w="2909">
                  <a:moveTo>
                    <a:pt x="1448" y="0"/>
                  </a:moveTo>
                  <a:lnTo>
                    <a:pt x="1307" y="13"/>
                  </a:lnTo>
                  <a:lnTo>
                    <a:pt x="1154" y="39"/>
                  </a:lnTo>
                  <a:lnTo>
                    <a:pt x="1025" y="77"/>
                  </a:lnTo>
                  <a:lnTo>
                    <a:pt x="885" y="116"/>
                  </a:lnTo>
                  <a:lnTo>
                    <a:pt x="756" y="180"/>
                  </a:lnTo>
                  <a:lnTo>
                    <a:pt x="641" y="257"/>
                  </a:lnTo>
                  <a:lnTo>
                    <a:pt x="526" y="333"/>
                  </a:lnTo>
                  <a:lnTo>
                    <a:pt x="423" y="436"/>
                  </a:lnTo>
                  <a:lnTo>
                    <a:pt x="334" y="538"/>
                  </a:lnTo>
                  <a:lnTo>
                    <a:pt x="244" y="654"/>
                  </a:lnTo>
                  <a:lnTo>
                    <a:pt x="167" y="769"/>
                  </a:lnTo>
                  <a:lnTo>
                    <a:pt x="116" y="897"/>
                  </a:lnTo>
                  <a:lnTo>
                    <a:pt x="65" y="1025"/>
                  </a:lnTo>
                  <a:lnTo>
                    <a:pt x="26" y="1166"/>
                  </a:lnTo>
                  <a:lnTo>
                    <a:pt x="1" y="1320"/>
                  </a:lnTo>
                  <a:lnTo>
                    <a:pt x="1" y="1461"/>
                  </a:lnTo>
                  <a:lnTo>
                    <a:pt x="1" y="1614"/>
                  </a:lnTo>
                  <a:lnTo>
                    <a:pt x="26" y="1755"/>
                  </a:lnTo>
                  <a:lnTo>
                    <a:pt x="65" y="1896"/>
                  </a:lnTo>
                  <a:lnTo>
                    <a:pt x="116" y="2024"/>
                  </a:lnTo>
                  <a:lnTo>
                    <a:pt x="167" y="2152"/>
                  </a:lnTo>
                  <a:lnTo>
                    <a:pt x="244" y="2280"/>
                  </a:lnTo>
                  <a:lnTo>
                    <a:pt x="334" y="2383"/>
                  </a:lnTo>
                  <a:lnTo>
                    <a:pt x="423" y="2498"/>
                  </a:lnTo>
                  <a:lnTo>
                    <a:pt x="526" y="2588"/>
                  </a:lnTo>
                  <a:lnTo>
                    <a:pt x="641" y="2664"/>
                  </a:lnTo>
                  <a:lnTo>
                    <a:pt x="756" y="2741"/>
                  </a:lnTo>
                  <a:lnTo>
                    <a:pt x="885" y="2805"/>
                  </a:lnTo>
                  <a:lnTo>
                    <a:pt x="1025" y="2857"/>
                  </a:lnTo>
                  <a:lnTo>
                    <a:pt x="1154" y="2882"/>
                  </a:lnTo>
                  <a:lnTo>
                    <a:pt x="1307" y="2908"/>
                  </a:lnTo>
                  <a:lnTo>
                    <a:pt x="1448" y="2921"/>
                  </a:lnTo>
                  <a:lnTo>
                    <a:pt x="1602" y="2908"/>
                  </a:lnTo>
                  <a:lnTo>
                    <a:pt x="1743" y="2882"/>
                  </a:lnTo>
                  <a:lnTo>
                    <a:pt x="1884" y="2857"/>
                  </a:lnTo>
                  <a:lnTo>
                    <a:pt x="2024" y="2805"/>
                  </a:lnTo>
                  <a:lnTo>
                    <a:pt x="2153" y="2741"/>
                  </a:lnTo>
                  <a:lnTo>
                    <a:pt x="2268" y="2664"/>
                  </a:lnTo>
                  <a:lnTo>
                    <a:pt x="2383" y="2588"/>
                  </a:lnTo>
                  <a:lnTo>
                    <a:pt x="2486" y="2498"/>
                  </a:lnTo>
                  <a:lnTo>
                    <a:pt x="2575" y="2383"/>
                  </a:lnTo>
                  <a:lnTo>
                    <a:pt x="2665" y="2280"/>
                  </a:lnTo>
                  <a:lnTo>
                    <a:pt x="2729" y="2152"/>
                  </a:lnTo>
                  <a:lnTo>
                    <a:pt x="2793" y="2024"/>
                  </a:lnTo>
                  <a:lnTo>
                    <a:pt x="2844" y="1896"/>
                  </a:lnTo>
                  <a:lnTo>
                    <a:pt x="2883" y="1755"/>
                  </a:lnTo>
                  <a:lnTo>
                    <a:pt x="2895" y="1614"/>
                  </a:lnTo>
                  <a:lnTo>
                    <a:pt x="2908" y="1461"/>
                  </a:lnTo>
                  <a:lnTo>
                    <a:pt x="2895" y="1320"/>
                  </a:lnTo>
                  <a:lnTo>
                    <a:pt x="2883" y="1166"/>
                  </a:lnTo>
                  <a:lnTo>
                    <a:pt x="2844" y="1025"/>
                  </a:lnTo>
                  <a:lnTo>
                    <a:pt x="2793" y="897"/>
                  </a:lnTo>
                  <a:lnTo>
                    <a:pt x="2729" y="769"/>
                  </a:lnTo>
                  <a:lnTo>
                    <a:pt x="2665" y="654"/>
                  </a:lnTo>
                  <a:lnTo>
                    <a:pt x="2575" y="538"/>
                  </a:lnTo>
                  <a:lnTo>
                    <a:pt x="2486" y="436"/>
                  </a:lnTo>
                  <a:lnTo>
                    <a:pt x="2383" y="333"/>
                  </a:lnTo>
                  <a:lnTo>
                    <a:pt x="2268" y="257"/>
                  </a:lnTo>
                  <a:lnTo>
                    <a:pt x="2153" y="180"/>
                  </a:lnTo>
                  <a:lnTo>
                    <a:pt x="2024" y="116"/>
                  </a:lnTo>
                  <a:lnTo>
                    <a:pt x="1884" y="77"/>
                  </a:lnTo>
                  <a:lnTo>
                    <a:pt x="1743" y="39"/>
                  </a:lnTo>
                  <a:lnTo>
                    <a:pt x="1602" y="13"/>
                  </a:lnTo>
                  <a:lnTo>
                    <a:pt x="1448" y="0"/>
                  </a:lnTo>
                  <a:close/>
                </a:path>
              </a:pathLst>
            </a:custGeom>
            <a:solidFill>
              <a:srgbClr val="FAF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6"/>
            <p:cNvSpPr/>
            <p:nvPr/>
          </p:nvSpPr>
          <p:spPr>
            <a:xfrm rot="5400000">
              <a:off x="5308292" y="2422840"/>
              <a:ext cx="239118" cy="239118"/>
            </a:xfrm>
            <a:custGeom>
              <a:rect b="b" l="l" r="r" t="t"/>
              <a:pathLst>
                <a:path extrusionOk="0" h="2908" w="2908">
                  <a:moveTo>
                    <a:pt x="1448" y="1"/>
                  </a:moveTo>
                  <a:lnTo>
                    <a:pt x="1307" y="13"/>
                  </a:lnTo>
                  <a:lnTo>
                    <a:pt x="1153" y="26"/>
                  </a:lnTo>
                  <a:lnTo>
                    <a:pt x="1012" y="65"/>
                  </a:lnTo>
                  <a:lnTo>
                    <a:pt x="884" y="116"/>
                  </a:lnTo>
                  <a:lnTo>
                    <a:pt x="756" y="180"/>
                  </a:lnTo>
                  <a:lnTo>
                    <a:pt x="641" y="244"/>
                  </a:lnTo>
                  <a:lnTo>
                    <a:pt x="526" y="334"/>
                  </a:lnTo>
                  <a:lnTo>
                    <a:pt x="423" y="423"/>
                  </a:lnTo>
                  <a:lnTo>
                    <a:pt x="321" y="526"/>
                  </a:lnTo>
                  <a:lnTo>
                    <a:pt x="244" y="641"/>
                  </a:lnTo>
                  <a:lnTo>
                    <a:pt x="167" y="756"/>
                  </a:lnTo>
                  <a:lnTo>
                    <a:pt x="103" y="884"/>
                  </a:lnTo>
                  <a:lnTo>
                    <a:pt x="64" y="1025"/>
                  </a:lnTo>
                  <a:lnTo>
                    <a:pt x="26" y="1166"/>
                  </a:lnTo>
                  <a:lnTo>
                    <a:pt x="0" y="1307"/>
                  </a:lnTo>
                  <a:lnTo>
                    <a:pt x="0" y="1461"/>
                  </a:lnTo>
                  <a:lnTo>
                    <a:pt x="0" y="1602"/>
                  </a:lnTo>
                  <a:lnTo>
                    <a:pt x="26" y="1742"/>
                  </a:lnTo>
                  <a:lnTo>
                    <a:pt x="64" y="1883"/>
                  </a:lnTo>
                  <a:lnTo>
                    <a:pt x="103" y="2024"/>
                  </a:lnTo>
                  <a:lnTo>
                    <a:pt x="167" y="2152"/>
                  </a:lnTo>
                  <a:lnTo>
                    <a:pt x="244" y="2268"/>
                  </a:lnTo>
                  <a:lnTo>
                    <a:pt x="321" y="2383"/>
                  </a:lnTo>
                  <a:lnTo>
                    <a:pt x="423" y="2485"/>
                  </a:lnTo>
                  <a:lnTo>
                    <a:pt x="526" y="2575"/>
                  </a:lnTo>
                  <a:lnTo>
                    <a:pt x="641" y="2665"/>
                  </a:lnTo>
                  <a:lnTo>
                    <a:pt x="756" y="2741"/>
                  </a:lnTo>
                  <a:lnTo>
                    <a:pt x="884" y="2793"/>
                  </a:lnTo>
                  <a:lnTo>
                    <a:pt x="1012" y="2844"/>
                  </a:lnTo>
                  <a:lnTo>
                    <a:pt x="1153" y="2882"/>
                  </a:lnTo>
                  <a:lnTo>
                    <a:pt x="1307" y="2908"/>
                  </a:lnTo>
                  <a:lnTo>
                    <a:pt x="1601" y="2908"/>
                  </a:lnTo>
                  <a:lnTo>
                    <a:pt x="1742" y="2882"/>
                  </a:lnTo>
                  <a:lnTo>
                    <a:pt x="1883" y="2844"/>
                  </a:lnTo>
                  <a:lnTo>
                    <a:pt x="2011" y="2793"/>
                  </a:lnTo>
                  <a:lnTo>
                    <a:pt x="2139" y="2741"/>
                  </a:lnTo>
                  <a:lnTo>
                    <a:pt x="2267" y="2665"/>
                  </a:lnTo>
                  <a:lnTo>
                    <a:pt x="2370" y="2575"/>
                  </a:lnTo>
                  <a:lnTo>
                    <a:pt x="2485" y="2485"/>
                  </a:lnTo>
                  <a:lnTo>
                    <a:pt x="2575" y="2383"/>
                  </a:lnTo>
                  <a:lnTo>
                    <a:pt x="2652" y="2268"/>
                  </a:lnTo>
                  <a:lnTo>
                    <a:pt x="2728" y="2152"/>
                  </a:lnTo>
                  <a:lnTo>
                    <a:pt x="2793" y="2024"/>
                  </a:lnTo>
                  <a:lnTo>
                    <a:pt x="2844" y="1883"/>
                  </a:lnTo>
                  <a:lnTo>
                    <a:pt x="2882" y="1742"/>
                  </a:lnTo>
                  <a:lnTo>
                    <a:pt x="2895" y="1602"/>
                  </a:lnTo>
                  <a:lnTo>
                    <a:pt x="2908" y="1461"/>
                  </a:lnTo>
                  <a:lnTo>
                    <a:pt x="2895" y="1307"/>
                  </a:lnTo>
                  <a:lnTo>
                    <a:pt x="2882" y="1166"/>
                  </a:lnTo>
                  <a:lnTo>
                    <a:pt x="2844" y="1025"/>
                  </a:lnTo>
                  <a:lnTo>
                    <a:pt x="2793" y="884"/>
                  </a:lnTo>
                  <a:lnTo>
                    <a:pt x="2728" y="756"/>
                  </a:lnTo>
                  <a:lnTo>
                    <a:pt x="2652" y="641"/>
                  </a:lnTo>
                  <a:lnTo>
                    <a:pt x="2575" y="526"/>
                  </a:lnTo>
                  <a:lnTo>
                    <a:pt x="2485" y="423"/>
                  </a:lnTo>
                  <a:lnTo>
                    <a:pt x="2370" y="334"/>
                  </a:lnTo>
                  <a:lnTo>
                    <a:pt x="2267" y="244"/>
                  </a:lnTo>
                  <a:lnTo>
                    <a:pt x="2139" y="180"/>
                  </a:lnTo>
                  <a:lnTo>
                    <a:pt x="2011" y="116"/>
                  </a:lnTo>
                  <a:lnTo>
                    <a:pt x="1883" y="65"/>
                  </a:lnTo>
                  <a:lnTo>
                    <a:pt x="1742" y="26"/>
                  </a:lnTo>
                  <a:lnTo>
                    <a:pt x="1601" y="13"/>
                  </a:lnTo>
                  <a:lnTo>
                    <a:pt x="1448" y="1"/>
                  </a:lnTo>
                  <a:close/>
                </a:path>
              </a:pathLst>
            </a:custGeom>
            <a:solidFill>
              <a:srgbClr val="FAF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6"/>
            <p:cNvSpPr/>
            <p:nvPr/>
          </p:nvSpPr>
          <p:spPr>
            <a:xfrm rot="5400000">
              <a:off x="4378275" y="3237979"/>
              <a:ext cx="239200" cy="239200"/>
            </a:xfrm>
            <a:custGeom>
              <a:rect b="b" l="l" r="r" t="t"/>
              <a:pathLst>
                <a:path extrusionOk="0" h="2909" w="2909">
                  <a:moveTo>
                    <a:pt x="1448" y="1"/>
                  </a:moveTo>
                  <a:lnTo>
                    <a:pt x="1307" y="14"/>
                  </a:lnTo>
                  <a:lnTo>
                    <a:pt x="1166" y="27"/>
                  </a:lnTo>
                  <a:lnTo>
                    <a:pt x="1025" y="65"/>
                  </a:lnTo>
                  <a:lnTo>
                    <a:pt x="884" y="116"/>
                  </a:lnTo>
                  <a:lnTo>
                    <a:pt x="756" y="180"/>
                  </a:lnTo>
                  <a:lnTo>
                    <a:pt x="641" y="244"/>
                  </a:lnTo>
                  <a:lnTo>
                    <a:pt x="526" y="334"/>
                  </a:lnTo>
                  <a:lnTo>
                    <a:pt x="423" y="424"/>
                  </a:lnTo>
                  <a:lnTo>
                    <a:pt x="334" y="526"/>
                  </a:lnTo>
                  <a:lnTo>
                    <a:pt x="244" y="641"/>
                  </a:lnTo>
                  <a:lnTo>
                    <a:pt x="167" y="757"/>
                  </a:lnTo>
                  <a:lnTo>
                    <a:pt x="116" y="885"/>
                  </a:lnTo>
                  <a:lnTo>
                    <a:pt x="65" y="1026"/>
                  </a:lnTo>
                  <a:lnTo>
                    <a:pt x="26" y="1166"/>
                  </a:lnTo>
                  <a:lnTo>
                    <a:pt x="1" y="1307"/>
                  </a:lnTo>
                  <a:lnTo>
                    <a:pt x="1" y="1461"/>
                  </a:lnTo>
                  <a:lnTo>
                    <a:pt x="1" y="1602"/>
                  </a:lnTo>
                  <a:lnTo>
                    <a:pt x="26" y="1756"/>
                  </a:lnTo>
                  <a:lnTo>
                    <a:pt x="65" y="1884"/>
                  </a:lnTo>
                  <a:lnTo>
                    <a:pt x="116" y="2025"/>
                  </a:lnTo>
                  <a:lnTo>
                    <a:pt x="167" y="2153"/>
                  </a:lnTo>
                  <a:lnTo>
                    <a:pt x="244" y="2268"/>
                  </a:lnTo>
                  <a:lnTo>
                    <a:pt x="334" y="2383"/>
                  </a:lnTo>
                  <a:lnTo>
                    <a:pt x="423" y="2486"/>
                  </a:lnTo>
                  <a:lnTo>
                    <a:pt x="526" y="2575"/>
                  </a:lnTo>
                  <a:lnTo>
                    <a:pt x="641" y="2665"/>
                  </a:lnTo>
                  <a:lnTo>
                    <a:pt x="756" y="2742"/>
                  </a:lnTo>
                  <a:lnTo>
                    <a:pt x="884" y="2793"/>
                  </a:lnTo>
                  <a:lnTo>
                    <a:pt x="1025" y="2844"/>
                  </a:lnTo>
                  <a:lnTo>
                    <a:pt x="1166" y="2883"/>
                  </a:lnTo>
                  <a:lnTo>
                    <a:pt x="1307" y="2908"/>
                  </a:lnTo>
                  <a:lnTo>
                    <a:pt x="1602" y="2908"/>
                  </a:lnTo>
                  <a:lnTo>
                    <a:pt x="1743" y="2883"/>
                  </a:lnTo>
                  <a:lnTo>
                    <a:pt x="1883" y="2844"/>
                  </a:lnTo>
                  <a:lnTo>
                    <a:pt x="2024" y="2793"/>
                  </a:lnTo>
                  <a:lnTo>
                    <a:pt x="2152" y="2742"/>
                  </a:lnTo>
                  <a:lnTo>
                    <a:pt x="2268" y="2665"/>
                  </a:lnTo>
                  <a:lnTo>
                    <a:pt x="2383" y="2575"/>
                  </a:lnTo>
                  <a:lnTo>
                    <a:pt x="2485" y="2486"/>
                  </a:lnTo>
                  <a:lnTo>
                    <a:pt x="2575" y="2383"/>
                  </a:lnTo>
                  <a:lnTo>
                    <a:pt x="2665" y="2268"/>
                  </a:lnTo>
                  <a:lnTo>
                    <a:pt x="2729" y="2153"/>
                  </a:lnTo>
                  <a:lnTo>
                    <a:pt x="2793" y="2025"/>
                  </a:lnTo>
                  <a:lnTo>
                    <a:pt x="2844" y="1884"/>
                  </a:lnTo>
                  <a:lnTo>
                    <a:pt x="2882" y="1756"/>
                  </a:lnTo>
                  <a:lnTo>
                    <a:pt x="2895" y="1602"/>
                  </a:lnTo>
                  <a:lnTo>
                    <a:pt x="2908" y="1461"/>
                  </a:lnTo>
                  <a:lnTo>
                    <a:pt x="2895" y="1307"/>
                  </a:lnTo>
                  <a:lnTo>
                    <a:pt x="2882" y="1166"/>
                  </a:lnTo>
                  <a:lnTo>
                    <a:pt x="2844" y="1026"/>
                  </a:lnTo>
                  <a:lnTo>
                    <a:pt x="2793" y="885"/>
                  </a:lnTo>
                  <a:lnTo>
                    <a:pt x="2729" y="757"/>
                  </a:lnTo>
                  <a:lnTo>
                    <a:pt x="2665" y="641"/>
                  </a:lnTo>
                  <a:lnTo>
                    <a:pt x="2575" y="526"/>
                  </a:lnTo>
                  <a:lnTo>
                    <a:pt x="2485" y="424"/>
                  </a:lnTo>
                  <a:lnTo>
                    <a:pt x="2383" y="334"/>
                  </a:lnTo>
                  <a:lnTo>
                    <a:pt x="2268" y="244"/>
                  </a:lnTo>
                  <a:lnTo>
                    <a:pt x="2152" y="180"/>
                  </a:lnTo>
                  <a:lnTo>
                    <a:pt x="2024" y="116"/>
                  </a:lnTo>
                  <a:lnTo>
                    <a:pt x="1883" y="65"/>
                  </a:lnTo>
                  <a:lnTo>
                    <a:pt x="1743" y="27"/>
                  </a:lnTo>
                  <a:lnTo>
                    <a:pt x="1602" y="14"/>
                  </a:lnTo>
                  <a:lnTo>
                    <a:pt x="1448" y="1"/>
                  </a:lnTo>
                  <a:close/>
                </a:path>
              </a:pathLst>
            </a:custGeom>
            <a:solidFill>
              <a:srgbClr val="FCB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6"/>
            <p:cNvSpPr/>
            <p:nvPr/>
          </p:nvSpPr>
          <p:spPr>
            <a:xfrm rot="5400000">
              <a:off x="3786880" y="2606622"/>
              <a:ext cx="239200" cy="240187"/>
            </a:xfrm>
            <a:custGeom>
              <a:rect b="b" l="l" r="r" t="t"/>
              <a:pathLst>
                <a:path extrusionOk="0" h="2921" w="2909">
                  <a:moveTo>
                    <a:pt x="1448" y="0"/>
                  </a:moveTo>
                  <a:lnTo>
                    <a:pt x="1307" y="13"/>
                  </a:lnTo>
                  <a:lnTo>
                    <a:pt x="1153" y="39"/>
                  </a:lnTo>
                  <a:lnTo>
                    <a:pt x="1025" y="64"/>
                  </a:lnTo>
                  <a:lnTo>
                    <a:pt x="885" y="115"/>
                  </a:lnTo>
                  <a:lnTo>
                    <a:pt x="756" y="179"/>
                  </a:lnTo>
                  <a:lnTo>
                    <a:pt x="641" y="256"/>
                  </a:lnTo>
                  <a:lnTo>
                    <a:pt x="526" y="333"/>
                  </a:lnTo>
                  <a:lnTo>
                    <a:pt x="423" y="436"/>
                  </a:lnTo>
                  <a:lnTo>
                    <a:pt x="334" y="538"/>
                  </a:lnTo>
                  <a:lnTo>
                    <a:pt x="244" y="641"/>
                  </a:lnTo>
                  <a:lnTo>
                    <a:pt x="167" y="769"/>
                  </a:lnTo>
                  <a:lnTo>
                    <a:pt x="116" y="897"/>
                  </a:lnTo>
                  <a:lnTo>
                    <a:pt x="65" y="1025"/>
                  </a:lnTo>
                  <a:lnTo>
                    <a:pt x="26" y="1166"/>
                  </a:lnTo>
                  <a:lnTo>
                    <a:pt x="1" y="1307"/>
                  </a:lnTo>
                  <a:lnTo>
                    <a:pt x="1" y="1460"/>
                  </a:lnTo>
                  <a:lnTo>
                    <a:pt x="1" y="1601"/>
                  </a:lnTo>
                  <a:lnTo>
                    <a:pt x="26" y="1755"/>
                  </a:lnTo>
                  <a:lnTo>
                    <a:pt x="65" y="1896"/>
                  </a:lnTo>
                  <a:lnTo>
                    <a:pt x="116" y="2024"/>
                  </a:lnTo>
                  <a:lnTo>
                    <a:pt x="167" y="2152"/>
                  </a:lnTo>
                  <a:lnTo>
                    <a:pt x="244" y="2267"/>
                  </a:lnTo>
                  <a:lnTo>
                    <a:pt x="334" y="2382"/>
                  </a:lnTo>
                  <a:lnTo>
                    <a:pt x="423" y="2485"/>
                  </a:lnTo>
                  <a:lnTo>
                    <a:pt x="526" y="2587"/>
                  </a:lnTo>
                  <a:lnTo>
                    <a:pt x="641" y="2664"/>
                  </a:lnTo>
                  <a:lnTo>
                    <a:pt x="756" y="2741"/>
                  </a:lnTo>
                  <a:lnTo>
                    <a:pt x="885" y="2805"/>
                  </a:lnTo>
                  <a:lnTo>
                    <a:pt x="1025" y="2844"/>
                  </a:lnTo>
                  <a:lnTo>
                    <a:pt x="1153" y="2882"/>
                  </a:lnTo>
                  <a:lnTo>
                    <a:pt x="1307" y="2908"/>
                  </a:lnTo>
                  <a:lnTo>
                    <a:pt x="1448" y="2920"/>
                  </a:lnTo>
                  <a:lnTo>
                    <a:pt x="1602" y="2908"/>
                  </a:lnTo>
                  <a:lnTo>
                    <a:pt x="1743" y="2882"/>
                  </a:lnTo>
                  <a:lnTo>
                    <a:pt x="1884" y="2844"/>
                  </a:lnTo>
                  <a:lnTo>
                    <a:pt x="2024" y="2805"/>
                  </a:lnTo>
                  <a:lnTo>
                    <a:pt x="2152" y="2741"/>
                  </a:lnTo>
                  <a:lnTo>
                    <a:pt x="2268" y="2664"/>
                  </a:lnTo>
                  <a:lnTo>
                    <a:pt x="2383" y="2587"/>
                  </a:lnTo>
                  <a:lnTo>
                    <a:pt x="2485" y="2485"/>
                  </a:lnTo>
                  <a:lnTo>
                    <a:pt x="2575" y="2382"/>
                  </a:lnTo>
                  <a:lnTo>
                    <a:pt x="2665" y="2267"/>
                  </a:lnTo>
                  <a:lnTo>
                    <a:pt x="2729" y="2152"/>
                  </a:lnTo>
                  <a:lnTo>
                    <a:pt x="2793" y="2024"/>
                  </a:lnTo>
                  <a:lnTo>
                    <a:pt x="2844" y="1896"/>
                  </a:lnTo>
                  <a:lnTo>
                    <a:pt x="2883" y="1755"/>
                  </a:lnTo>
                  <a:lnTo>
                    <a:pt x="2895" y="1601"/>
                  </a:lnTo>
                  <a:lnTo>
                    <a:pt x="2908" y="1460"/>
                  </a:lnTo>
                  <a:lnTo>
                    <a:pt x="2895" y="1307"/>
                  </a:lnTo>
                  <a:lnTo>
                    <a:pt x="2883" y="1166"/>
                  </a:lnTo>
                  <a:lnTo>
                    <a:pt x="2844" y="1025"/>
                  </a:lnTo>
                  <a:lnTo>
                    <a:pt x="2793" y="897"/>
                  </a:lnTo>
                  <a:lnTo>
                    <a:pt x="2729" y="769"/>
                  </a:lnTo>
                  <a:lnTo>
                    <a:pt x="2665" y="641"/>
                  </a:lnTo>
                  <a:lnTo>
                    <a:pt x="2575" y="538"/>
                  </a:lnTo>
                  <a:lnTo>
                    <a:pt x="2485" y="436"/>
                  </a:lnTo>
                  <a:lnTo>
                    <a:pt x="2383" y="333"/>
                  </a:lnTo>
                  <a:lnTo>
                    <a:pt x="2268" y="256"/>
                  </a:lnTo>
                  <a:lnTo>
                    <a:pt x="2152" y="179"/>
                  </a:lnTo>
                  <a:lnTo>
                    <a:pt x="2024" y="115"/>
                  </a:lnTo>
                  <a:lnTo>
                    <a:pt x="1884" y="64"/>
                  </a:lnTo>
                  <a:lnTo>
                    <a:pt x="1743" y="39"/>
                  </a:lnTo>
                  <a:lnTo>
                    <a:pt x="1602" y="13"/>
                  </a:lnTo>
                  <a:lnTo>
                    <a:pt x="1448" y="0"/>
                  </a:lnTo>
                  <a:close/>
                </a:path>
              </a:pathLst>
            </a:custGeom>
            <a:solidFill>
              <a:srgbClr val="FCB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6"/>
            <p:cNvSpPr/>
            <p:nvPr/>
          </p:nvSpPr>
          <p:spPr>
            <a:xfrm rot="5400000">
              <a:off x="3192977" y="3107933"/>
              <a:ext cx="239118" cy="240187"/>
            </a:xfrm>
            <a:custGeom>
              <a:rect b="b" l="l" r="r" t="t"/>
              <a:pathLst>
                <a:path extrusionOk="0" h="2921" w="2908">
                  <a:moveTo>
                    <a:pt x="1448" y="1"/>
                  </a:moveTo>
                  <a:lnTo>
                    <a:pt x="1307" y="14"/>
                  </a:lnTo>
                  <a:lnTo>
                    <a:pt x="1153" y="39"/>
                  </a:lnTo>
                  <a:lnTo>
                    <a:pt x="1012" y="65"/>
                  </a:lnTo>
                  <a:lnTo>
                    <a:pt x="884" y="116"/>
                  </a:lnTo>
                  <a:lnTo>
                    <a:pt x="756" y="180"/>
                  </a:lnTo>
                  <a:lnTo>
                    <a:pt x="641" y="257"/>
                  </a:lnTo>
                  <a:lnTo>
                    <a:pt x="525" y="334"/>
                  </a:lnTo>
                  <a:lnTo>
                    <a:pt x="423" y="436"/>
                  </a:lnTo>
                  <a:lnTo>
                    <a:pt x="333" y="539"/>
                  </a:lnTo>
                  <a:lnTo>
                    <a:pt x="244" y="641"/>
                  </a:lnTo>
                  <a:lnTo>
                    <a:pt x="167" y="769"/>
                  </a:lnTo>
                  <a:lnTo>
                    <a:pt x="116" y="897"/>
                  </a:lnTo>
                  <a:lnTo>
                    <a:pt x="64" y="1025"/>
                  </a:lnTo>
                  <a:lnTo>
                    <a:pt x="26" y="1166"/>
                  </a:lnTo>
                  <a:lnTo>
                    <a:pt x="0" y="1307"/>
                  </a:lnTo>
                  <a:lnTo>
                    <a:pt x="0" y="1461"/>
                  </a:lnTo>
                  <a:lnTo>
                    <a:pt x="0" y="1615"/>
                  </a:lnTo>
                  <a:lnTo>
                    <a:pt x="26" y="1755"/>
                  </a:lnTo>
                  <a:lnTo>
                    <a:pt x="64" y="1896"/>
                  </a:lnTo>
                  <a:lnTo>
                    <a:pt x="116" y="2024"/>
                  </a:lnTo>
                  <a:lnTo>
                    <a:pt x="167" y="2153"/>
                  </a:lnTo>
                  <a:lnTo>
                    <a:pt x="244" y="2268"/>
                  </a:lnTo>
                  <a:lnTo>
                    <a:pt x="333" y="2383"/>
                  </a:lnTo>
                  <a:lnTo>
                    <a:pt x="423" y="2486"/>
                  </a:lnTo>
                  <a:lnTo>
                    <a:pt x="525" y="2588"/>
                  </a:lnTo>
                  <a:lnTo>
                    <a:pt x="641" y="2665"/>
                  </a:lnTo>
                  <a:lnTo>
                    <a:pt x="756" y="2742"/>
                  </a:lnTo>
                  <a:lnTo>
                    <a:pt x="884" y="2806"/>
                  </a:lnTo>
                  <a:lnTo>
                    <a:pt x="1012" y="2844"/>
                  </a:lnTo>
                  <a:lnTo>
                    <a:pt x="1153" y="2883"/>
                  </a:lnTo>
                  <a:lnTo>
                    <a:pt x="1307" y="2908"/>
                  </a:lnTo>
                  <a:lnTo>
                    <a:pt x="1448" y="2921"/>
                  </a:lnTo>
                  <a:lnTo>
                    <a:pt x="1601" y="2908"/>
                  </a:lnTo>
                  <a:lnTo>
                    <a:pt x="1742" y="2883"/>
                  </a:lnTo>
                  <a:lnTo>
                    <a:pt x="1883" y="2844"/>
                  </a:lnTo>
                  <a:lnTo>
                    <a:pt x="2024" y="2806"/>
                  </a:lnTo>
                  <a:lnTo>
                    <a:pt x="2139" y="2742"/>
                  </a:lnTo>
                  <a:lnTo>
                    <a:pt x="2267" y="2665"/>
                  </a:lnTo>
                  <a:lnTo>
                    <a:pt x="2383" y="2588"/>
                  </a:lnTo>
                  <a:lnTo>
                    <a:pt x="2485" y="2486"/>
                  </a:lnTo>
                  <a:lnTo>
                    <a:pt x="2575" y="2383"/>
                  </a:lnTo>
                  <a:lnTo>
                    <a:pt x="2664" y="2268"/>
                  </a:lnTo>
                  <a:lnTo>
                    <a:pt x="2728" y="2153"/>
                  </a:lnTo>
                  <a:lnTo>
                    <a:pt x="2792" y="2024"/>
                  </a:lnTo>
                  <a:lnTo>
                    <a:pt x="2844" y="1896"/>
                  </a:lnTo>
                  <a:lnTo>
                    <a:pt x="2882" y="1755"/>
                  </a:lnTo>
                  <a:lnTo>
                    <a:pt x="2895" y="1615"/>
                  </a:lnTo>
                  <a:lnTo>
                    <a:pt x="2908" y="1461"/>
                  </a:lnTo>
                  <a:lnTo>
                    <a:pt x="2895" y="1307"/>
                  </a:lnTo>
                  <a:lnTo>
                    <a:pt x="2882" y="1166"/>
                  </a:lnTo>
                  <a:lnTo>
                    <a:pt x="2844" y="1025"/>
                  </a:lnTo>
                  <a:lnTo>
                    <a:pt x="2792" y="897"/>
                  </a:lnTo>
                  <a:lnTo>
                    <a:pt x="2728" y="769"/>
                  </a:lnTo>
                  <a:lnTo>
                    <a:pt x="2664" y="641"/>
                  </a:lnTo>
                  <a:lnTo>
                    <a:pt x="2575" y="539"/>
                  </a:lnTo>
                  <a:lnTo>
                    <a:pt x="2485" y="436"/>
                  </a:lnTo>
                  <a:lnTo>
                    <a:pt x="2383" y="334"/>
                  </a:lnTo>
                  <a:lnTo>
                    <a:pt x="2267" y="257"/>
                  </a:lnTo>
                  <a:lnTo>
                    <a:pt x="2139" y="180"/>
                  </a:lnTo>
                  <a:lnTo>
                    <a:pt x="2024" y="116"/>
                  </a:lnTo>
                  <a:lnTo>
                    <a:pt x="1883" y="65"/>
                  </a:lnTo>
                  <a:lnTo>
                    <a:pt x="1742" y="39"/>
                  </a:lnTo>
                  <a:lnTo>
                    <a:pt x="1601" y="14"/>
                  </a:lnTo>
                  <a:lnTo>
                    <a:pt x="1448"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6"/>
            <p:cNvSpPr/>
            <p:nvPr/>
          </p:nvSpPr>
          <p:spPr>
            <a:xfrm rot="5400000">
              <a:off x="2819038" y="2606622"/>
              <a:ext cx="239200" cy="240187"/>
            </a:xfrm>
            <a:custGeom>
              <a:rect b="b" l="l" r="r" t="t"/>
              <a:pathLst>
                <a:path extrusionOk="0" h="2921" w="2909">
                  <a:moveTo>
                    <a:pt x="1448" y="1"/>
                  </a:moveTo>
                  <a:lnTo>
                    <a:pt x="1307" y="13"/>
                  </a:lnTo>
                  <a:lnTo>
                    <a:pt x="1153" y="39"/>
                  </a:lnTo>
                  <a:lnTo>
                    <a:pt x="1025" y="77"/>
                  </a:lnTo>
                  <a:lnTo>
                    <a:pt x="885" y="116"/>
                  </a:lnTo>
                  <a:lnTo>
                    <a:pt x="756" y="180"/>
                  </a:lnTo>
                  <a:lnTo>
                    <a:pt x="641" y="257"/>
                  </a:lnTo>
                  <a:lnTo>
                    <a:pt x="526" y="334"/>
                  </a:lnTo>
                  <a:lnTo>
                    <a:pt x="423" y="436"/>
                  </a:lnTo>
                  <a:lnTo>
                    <a:pt x="334" y="539"/>
                  </a:lnTo>
                  <a:lnTo>
                    <a:pt x="244" y="654"/>
                  </a:lnTo>
                  <a:lnTo>
                    <a:pt x="167" y="769"/>
                  </a:lnTo>
                  <a:lnTo>
                    <a:pt x="116" y="897"/>
                  </a:lnTo>
                  <a:lnTo>
                    <a:pt x="65" y="1025"/>
                  </a:lnTo>
                  <a:lnTo>
                    <a:pt x="26" y="1166"/>
                  </a:lnTo>
                  <a:lnTo>
                    <a:pt x="1" y="1307"/>
                  </a:lnTo>
                  <a:lnTo>
                    <a:pt x="1" y="1461"/>
                  </a:lnTo>
                  <a:lnTo>
                    <a:pt x="1" y="1614"/>
                  </a:lnTo>
                  <a:lnTo>
                    <a:pt x="26" y="1755"/>
                  </a:lnTo>
                  <a:lnTo>
                    <a:pt x="65" y="1896"/>
                  </a:lnTo>
                  <a:lnTo>
                    <a:pt x="116" y="2024"/>
                  </a:lnTo>
                  <a:lnTo>
                    <a:pt x="167" y="2152"/>
                  </a:lnTo>
                  <a:lnTo>
                    <a:pt x="244" y="2280"/>
                  </a:lnTo>
                  <a:lnTo>
                    <a:pt x="334" y="2383"/>
                  </a:lnTo>
                  <a:lnTo>
                    <a:pt x="423" y="2485"/>
                  </a:lnTo>
                  <a:lnTo>
                    <a:pt x="526" y="2588"/>
                  </a:lnTo>
                  <a:lnTo>
                    <a:pt x="641" y="2665"/>
                  </a:lnTo>
                  <a:lnTo>
                    <a:pt x="756" y="2741"/>
                  </a:lnTo>
                  <a:lnTo>
                    <a:pt x="885" y="2806"/>
                  </a:lnTo>
                  <a:lnTo>
                    <a:pt x="1025" y="2857"/>
                  </a:lnTo>
                  <a:lnTo>
                    <a:pt x="1153" y="2882"/>
                  </a:lnTo>
                  <a:lnTo>
                    <a:pt x="1307" y="2908"/>
                  </a:lnTo>
                  <a:lnTo>
                    <a:pt x="1448" y="2921"/>
                  </a:lnTo>
                  <a:lnTo>
                    <a:pt x="1602" y="2908"/>
                  </a:lnTo>
                  <a:lnTo>
                    <a:pt x="1743" y="2882"/>
                  </a:lnTo>
                  <a:lnTo>
                    <a:pt x="1884" y="2857"/>
                  </a:lnTo>
                  <a:lnTo>
                    <a:pt x="2024" y="2806"/>
                  </a:lnTo>
                  <a:lnTo>
                    <a:pt x="2152" y="2741"/>
                  </a:lnTo>
                  <a:lnTo>
                    <a:pt x="2268" y="2665"/>
                  </a:lnTo>
                  <a:lnTo>
                    <a:pt x="2383" y="2588"/>
                  </a:lnTo>
                  <a:lnTo>
                    <a:pt x="2485" y="2485"/>
                  </a:lnTo>
                  <a:lnTo>
                    <a:pt x="2575" y="2383"/>
                  </a:lnTo>
                  <a:lnTo>
                    <a:pt x="2665" y="2280"/>
                  </a:lnTo>
                  <a:lnTo>
                    <a:pt x="2729" y="2152"/>
                  </a:lnTo>
                  <a:lnTo>
                    <a:pt x="2793" y="2024"/>
                  </a:lnTo>
                  <a:lnTo>
                    <a:pt x="2844" y="1896"/>
                  </a:lnTo>
                  <a:lnTo>
                    <a:pt x="2883" y="1755"/>
                  </a:lnTo>
                  <a:lnTo>
                    <a:pt x="2895" y="1614"/>
                  </a:lnTo>
                  <a:lnTo>
                    <a:pt x="2908" y="1461"/>
                  </a:lnTo>
                  <a:lnTo>
                    <a:pt x="2895" y="1307"/>
                  </a:lnTo>
                  <a:lnTo>
                    <a:pt x="2883" y="1166"/>
                  </a:lnTo>
                  <a:lnTo>
                    <a:pt x="2844" y="1025"/>
                  </a:lnTo>
                  <a:lnTo>
                    <a:pt x="2793" y="897"/>
                  </a:lnTo>
                  <a:lnTo>
                    <a:pt x="2729" y="769"/>
                  </a:lnTo>
                  <a:lnTo>
                    <a:pt x="2665" y="654"/>
                  </a:lnTo>
                  <a:lnTo>
                    <a:pt x="2575" y="539"/>
                  </a:lnTo>
                  <a:lnTo>
                    <a:pt x="2485" y="436"/>
                  </a:lnTo>
                  <a:lnTo>
                    <a:pt x="2383" y="334"/>
                  </a:lnTo>
                  <a:lnTo>
                    <a:pt x="2268" y="257"/>
                  </a:lnTo>
                  <a:lnTo>
                    <a:pt x="2152" y="180"/>
                  </a:lnTo>
                  <a:lnTo>
                    <a:pt x="2024" y="116"/>
                  </a:lnTo>
                  <a:lnTo>
                    <a:pt x="1884" y="77"/>
                  </a:lnTo>
                  <a:lnTo>
                    <a:pt x="1743" y="39"/>
                  </a:lnTo>
                  <a:lnTo>
                    <a:pt x="1602" y="13"/>
                  </a:lnTo>
                  <a:lnTo>
                    <a:pt x="1448"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6"/>
            <p:cNvSpPr/>
            <p:nvPr/>
          </p:nvSpPr>
          <p:spPr>
            <a:xfrm rot="5400000">
              <a:off x="2190804" y="2776672"/>
              <a:ext cx="239200" cy="239200"/>
            </a:xfrm>
            <a:custGeom>
              <a:rect b="b" l="l" r="r" t="t"/>
              <a:pathLst>
                <a:path extrusionOk="0" h="2909" w="2909">
                  <a:moveTo>
                    <a:pt x="1307" y="1"/>
                  </a:moveTo>
                  <a:lnTo>
                    <a:pt x="1154" y="27"/>
                  </a:lnTo>
                  <a:lnTo>
                    <a:pt x="1025" y="65"/>
                  </a:lnTo>
                  <a:lnTo>
                    <a:pt x="885" y="103"/>
                  </a:lnTo>
                  <a:lnTo>
                    <a:pt x="756" y="167"/>
                  </a:lnTo>
                  <a:lnTo>
                    <a:pt x="641" y="244"/>
                  </a:lnTo>
                  <a:lnTo>
                    <a:pt x="526" y="321"/>
                  </a:lnTo>
                  <a:lnTo>
                    <a:pt x="423" y="424"/>
                  </a:lnTo>
                  <a:lnTo>
                    <a:pt x="334" y="526"/>
                  </a:lnTo>
                  <a:lnTo>
                    <a:pt x="244" y="641"/>
                  </a:lnTo>
                  <a:lnTo>
                    <a:pt x="167" y="757"/>
                  </a:lnTo>
                  <a:lnTo>
                    <a:pt x="116" y="885"/>
                  </a:lnTo>
                  <a:lnTo>
                    <a:pt x="65" y="1013"/>
                  </a:lnTo>
                  <a:lnTo>
                    <a:pt x="26" y="1154"/>
                  </a:lnTo>
                  <a:lnTo>
                    <a:pt x="1" y="1307"/>
                  </a:lnTo>
                  <a:lnTo>
                    <a:pt x="1" y="1448"/>
                  </a:lnTo>
                  <a:lnTo>
                    <a:pt x="1" y="1602"/>
                  </a:lnTo>
                  <a:lnTo>
                    <a:pt x="26" y="1743"/>
                  </a:lnTo>
                  <a:lnTo>
                    <a:pt x="65" y="1884"/>
                  </a:lnTo>
                  <a:lnTo>
                    <a:pt x="116" y="2012"/>
                  </a:lnTo>
                  <a:lnTo>
                    <a:pt x="167" y="2140"/>
                  </a:lnTo>
                  <a:lnTo>
                    <a:pt x="244" y="2268"/>
                  </a:lnTo>
                  <a:lnTo>
                    <a:pt x="334" y="2370"/>
                  </a:lnTo>
                  <a:lnTo>
                    <a:pt x="423" y="2486"/>
                  </a:lnTo>
                  <a:lnTo>
                    <a:pt x="526" y="2575"/>
                  </a:lnTo>
                  <a:lnTo>
                    <a:pt x="641" y="2652"/>
                  </a:lnTo>
                  <a:lnTo>
                    <a:pt x="756" y="2729"/>
                  </a:lnTo>
                  <a:lnTo>
                    <a:pt x="885" y="2793"/>
                  </a:lnTo>
                  <a:lnTo>
                    <a:pt x="1025" y="2844"/>
                  </a:lnTo>
                  <a:lnTo>
                    <a:pt x="1154" y="2883"/>
                  </a:lnTo>
                  <a:lnTo>
                    <a:pt x="1307" y="2896"/>
                  </a:lnTo>
                  <a:lnTo>
                    <a:pt x="1448" y="2908"/>
                  </a:lnTo>
                  <a:lnTo>
                    <a:pt x="1602" y="2896"/>
                  </a:lnTo>
                  <a:lnTo>
                    <a:pt x="1743" y="2883"/>
                  </a:lnTo>
                  <a:lnTo>
                    <a:pt x="1884" y="2844"/>
                  </a:lnTo>
                  <a:lnTo>
                    <a:pt x="2024" y="2793"/>
                  </a:lnTo>
                  <a:lnTo>
                    <a:pt x="2153" y="2729"/>
                  </a:lnTo>
                  <a:lnTo>
                    <a:pt x="2268" y="2652"/>
                  </a:lnTo>
                  <a:lnTo>
                    <a:pt x="2383" y="2575"/>
                  </a:lnTo>
                  <a:lnTo>
                    <a:pt x="2486" y="2486"/>
                  </a:lnTo>
                  <a:lnTo>
                    <a:pt x="2575" y="2370"/>
                  </a:lnTo>
                  <a:lnTo>
                    <a:pt x="2665" y="2268"/>
                  </a:lnTo>
                  <a:lnTo>
                    <a:pt x="2729" y="2140"/>
                  </a:lnTo>
                  <a:lnTo>
                    <a:pt x="2793" y="2012"/>
                  </a:lnTo>
                  <a:lnTo>
                    <a:pt x="2844" y="1884"/>
                  </a:lnTo>
                  <a:lnTo>
                    <a:pt x="2883" y="1743"/>
                  </a:lnTo>
                  <a:lnTo>
                    <a:pt x="2895" y="1602"/>
                  </a:lnTo>
                  <a:lnTo>
                    <a:pt x="2908" y="1448"/>
                  </a:lnTo>
                  <a:lnTo>
                    <a:pt x="2895" y="1307"/>
                  </a:lnTo>
                  <a:lnTo>
                    <a:pt x="2883" y="1154"/>
                  </a:lnTo>
                  <a:lnTo>
                    <a:pt x="2844" y="1013"/>
                  </a:lnTo>
                  <a:lnTo>
                    <a:pt x="2793" y="885"/>
                  </a:lnTo>
                  <a:lnTo>
                    <a:pt x="2729" y="757"/>
                  </a:lnTo>
                  <a:lnTo>
                    <a:pt x="2665" y="641"/>
                  </a:lnTo>
                  <a:lnTo>
                    <a:pt x="2575" y="526"/>
                  </a:lnTo>
                  <a:lnTo>
                    <a:pt x="2486" y="424"/>
                  </a:lnTo>
                  <a:lnTo>
                    <a:pt x="2383" y="321"/>
                  </a:lnTo>
                  <a:lnTo>
                    <a:pt x="2268" y="244"/>
                  </a:lnTo>
                  <a:lnTo>
                    <a:pt x="2153" y="167"/>
                  </a:lnTo>
                  <a:lnTo>
                    <a:pt x="2024" y="103"/>
                  </a:lnTo>
                  <a:lnTo>
                    <a:pt x="1884" y="65"/>
                  </a:lnTo>
                  <a:lnTo>
                    <a:pt x="1743" y="27"/>
                  </a:lnTo>
                  <a:lnTo>
                    <a:pt x="1602"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6"/>
            <p:cNvSpPr/>
            <p:nvPr/>
          </p:nvSpPr>
          <p:spPr>
            <a:xfrm rot="5400000">
              <a:off x="3969203" y="2002149"/>
              <a:ext cx="1057446" cy="4279037"/>
            </a:xfrm>
            <a:custGeom>
              <a:rect b="b" l="l" r="r" t="t"/>
              <a:pathLst>
                <a:path extrusionOk="0" h="52039" w="12860">
                  <a:moveTo>
                    <a:pt x="974" y="0"/>
                  </a:moveTo>
                  <a:lnTo>
                    <a:pt x="871" y="13"/>
                  </a:lnTo>
                  <a:lnTo>
                    <a:pt x="769" y="26"/>
                  </a:lnTo>
                  <a:lnTo>
                    <a:pt x="679" y="52"/>
                  </a:lnTo>
                  <a:lnTo>
                    <a:pt x="589" y="77"/>
                  </a:lnTo>
                  <a:lnTo>
                    <a:pt x="513" y="116"/>
                  </a:lnTo>
                  <a:lnTo>
                    <a:pt x="423" y="167"/>
                  </a:lnTo>
                  <a:lnTo>
                    <a:pt x="359" y="231"/>
                  </a:lnTo>
                  <a:lnTo>
                    <a:pt x="282" y="282"/>
                  </a:lnTo>
                  <a:lnTo>
                    <a:pt x="218" y="359"/>
                  </a:lnTo>
                  <a:lnTo>
                    <a:pt x="167" y="436"/>
                  </a:lnTo>
                  <a:lnTo>
                    <a:pt x="116" y="513"/>
                  </a:lnTo>
                  <a:lnTo>
                    <a:pt x="77" y="602"/>
                  </a:lnTo>
                  <a:lnTo>
                    <a:pt x="39" y="692"/>
                  </a:lnTo>
                  <a:lnTo>
                    <a:pt x="13" y="782"/>
                  </a:lnTo>
                  <a:lnTo>
                    <a:pt x="0" y="871"/>
                  </a:lnTo>
                  <a:lnTo>
                    <a:pt x="0" y="974"/>
                  </a:lnTo>
                  <a:lnTo>
                    <a:pt x="0" y="10400"/>
                  </a:lnTo>
                  <a:lnTo>
                    <a:pt x="13" y="10772"/>
                  </a:lnTo>
                  <a:lnTo>
                    <a:pt x="26" y="11143"/>
                  </a:lnTo>
                  <a:lnTo>
                    <a:pt x="77" y="11515"/>
                  </a:lnTo>
                  <a:lnTo>
                    <a:pt x="128" y="11873"/>
                  </a:lnTo>
                  <a:lnTo>
                    <a:pt x="192" y="12219"/>
                  </a:lnTo>
                  <a:lnTo>
                    <a:pt x="282" y="12565"/>
                  </a:lnTo>
                  <a:lnTo>
                    <a:pt x="385" y="12911"/>
                  </a:lnTo>
                  <a:lnTo>
                    <a:pt x="500" y="13244"/>
                  </a:lnTo>
                  <a:lnTo>
                    <a:pt x="628" y="13564"/>
                  </a:lnTo>
                  <a:lnTo>
                    <a:pt x="769" y="13884"/>
                  </a:lnTo>
                  <a:lnTo>
                    <a:pt x="910" y="14179"/>
                  </a:lnTo>
                  <a:lnTo>
                    <a:pt x="1076" y="14486"/>
                  </a:lnTo>
                  <a:lnTo>
                    <a:pt x="1255" y="14768"/>
                  </a:lnTo>
                  <a:lnTo>
                    <a:pt x="1448" y="15050"/>
                  </a:lnTo>
                  <a:lnTo>
                    <a:pt x="1640" y="15306"/>
                  </a:lnTo>
                  <a:lnTo>
                    <a:pt x="1857" y="15562"/>
                  </a:lnTo>
                  <a:lnTo>
                    <a:pt x="2075" y="15805"/>
                  </a:lnTo>
                  <a:lnTo>
                    <a:pt x="2306" y="16036"/>
                  </a:lnTo>
                  <a:lnTo>
                    <a:pt x="2536" y="16254"/>
                  </a:lnTo>
                  <a:lnTo>
                    <a:pt x="2792" y="16459"/>
                  </a:lnTo>
                  <a:lnTo>
                    <a:pt x="3049" y="16651"/>
                  </a:lnTo>
                  <a:lnTo>
                    <a:pt x="3305" y="16817"/>
                  </a:lnTo>
                  <a:lnTo>
                    <a:pt x="3574" y="16984"/>
                  </a:lnTo>
                  <a:lnTo>
                    <a:pt x="3855" y="17125"/>
                  </a:lnTo>
                  <a:lnTo>
                    <a:pt x="4150" y="17265"/>
                  </a:lnTo>
                  <a:lnTo>
                    <a:pt x="4445" y="17381"/>
                  </a:lnTo>
                  <a:lnTo>
                    <a:pt x="4739" y="17470"/>
                  </a:lnTo>
                  <a:lnTo>
                    <a:pt x="5047" y="17560"/>
                  </a:lnTo>
                  <a:lnTo>
                    <a:pt x="5354" y="17624"/>
                  </a:lnTo>
                  <a:lnTo>
                    <a:pt x="5674" y="17662"/>
                  </a:lnTo>
                  <a:lnTo>
                    <a:pt x="5994" y="17701"/>
                  </a:lnTo>
                  <a:lnTo>
                    <a:pt x="6545" y="17701"/>
                  </a:lnTo>
                  <a:lnTo>
                    <a:pt x="6763" y="17714"/>
                  </a:lnTo>
                  <a:lnTo>
                    <a:pt x="6993" y="17739"/>
                  </a:lnTo>
                  <a:lnTo>
                    <a:pt x="7211" y="17765"/>
                  </a:lnTo>
                  <a:lnTo>
                    <a:pt x="7429" y="17816"/>
                  </a:lnTo>
                  <a:lnTo>
                    <a:pt x="7634" y="17880"/>
                  </a:lnTo>
                  <a:lnTo>
                    <a:pt x="7839" y="17944"/>
                  </a:lnTo>
                  <a:lnTo>
                    <a:pt x="8044" y="18034"/>
                  </a:lnTo>
                  <a:lnTo>
                    <a:pt x="8249" y="18124"/>
                  </a:lnTo>
                  <a:lnTo>
                    <a:pt x="8441" y="18239"/>
                  </a:lnTo>
                  <a:lnTo>
                    <a:pt x="8620" y="18354"/>
                  </a:lnTo>
                  <a:lnTo>
                    <a:pt x="8812" y="18482"/>
                  </a:lnTo>
                  <a:lnTo>
                    <a:pt x="8991" y="18623"/>
                  </a:lnTo>
                  <a:lnTo>
                    <a:pt x="9158" y="18777"/>
                  </a:lnTo>
                  <a:lnTo>
                    <a:pt x="9324" y="18930"/>
                  </a:lnTo>
                  <a:lnTo>
                    <a:pt x="9478" y="19097"/>
                  </a:lnTo>
                  <a:lnTo>
                    <a:pt x="9632" y="19276"/>
                  </a:lnTo>
                  <a:lnTo>
                    <a:pt x="9785" y="19468"/>
                  </a:lnTo>
                  <a:lnTo>
                    <a:pt x="9914" y="19660"/>
                  </a:lnTo>
                  <a:lnTo>
                    <a:pt x="10042" y="19865"/>
                  </a:lnTo>
                  <a:lnTo>
                    <a:pt x="10170" y="20070"/>
                  </a:lnTo>
                  <a:lnTo>
                    <a:pt x="10285" y="20288"/>
                  </a:lnTo>
                  <a:lnTo>
                    <a:pt x="10387" y="20519"/>
                  </a:lnTo>
                  <a:lnTo>
                    <a:pt x="10490" y="20749"/>
                  </a:lnTo>
                  <a:lnTo>
                    <a:pt x="10567" y="20980"/>
                  </a:lnTo>
                  <a:lnTo>
                    <a:pt x="10656" y="21223"/>
                  </a:lnTo>
                  <a:lnTo>
                    <a:pt x="10720" y="21479"/>
                  </a:lnTo>
                  <a:lnTo>
                    <a:pt x="10784" y="21735"/>
                  </a:lnTo>
                  <a:lnTo>
                    <a:pt x="10823" y="21992"/>
                  </a:lnTo>
                  <a:lnTo>
                    <a:pt x="10861" y="22260"/>
                  </a:lnTo>
                  <a:lnTo>
                    <a:pt x="10900" y="22529"/>
                  </a:lnTo>
                  <a:lnTo>
                    <a:pt x="10913" y="22798"/>
                  </a:lnTo>
                  <a:lnTo>
                    <a:pt x="10913" y="23067"/>
                  </a:lnTo>
                  <a:lnTo>
                    <a:pt x="10913" y="28972"/>
                  </a:lnTo>
                  <a:lnTo>
                    <a:pt x="10913" y="29241"/>
                  </a:lnTo>
                  <a:lnTo>
                    <a:pt x="10900" y="29523"/>
                  </a:lnTo>
                  <a:lnTo>
                    <a:pt x="10861" y="29792"/>
                  </a:lnTo>
                  <a:lnTo>
                    <a:pt x="10823" y="30048"/>
                  </a:lnTo>
                  <a:lnTo>
                    <a:pt x="10784" y="30304"/>
                  </a:lnTo>
                  <a:lnTo>
                    <a:pt x="10720" y="30560"/>
                  </a:lnTo>
                  <a:lnTo>
                    <a:pt x="10656" y="30816"/>
                  </a:lnTo>
                  <a:lnTo>
                    <a:pt x="10567" y="31060"/>
                  </a:lnTo>
                  <a:lnTo>
                    <a:pt x="10490" y="31290"/>
                  </a:lnTo>
                  <a:lnTo>
                    <a:pt x="10387" y="31521"/>
                  </a:lnTo>
                  <a:lnTo>
                    <a:pt x="10285" y="31751"/>
                  </a:lnTo>
                  <a:lnTo>
                    <a:pt x="10170" y="31969"/>
                  </a:lnTo>
                  <a:lnTo>
                    <a:pt x="10042" y="32174"/>
                  </a:lnTo>
                  <a:lnTo>
                    <a:pt x="9914" y="32379"/>
                  </a:lnTo>
                  <a:lnTo>
                    <a:pt x="9785" y="32571"/>
                  </a:lnTo>
                  <a:lnTo>
                    <a:pt x="9632" y="32763"/>
                  </a:lnTo>
                  <a:lnTo>
                    <a:pt x="9478" y="32942"/>
                  </a:lnTo>
                  <a:lnTo>
                    <a:pt x="9324" y="33109"/>
                  </a:lnTo>
                  <a:lnTo>
                    <a:pt x="9158" y="33275"/>
                  </a:lnTo>
                  <a:lnTo>
                    <a:pt x="8991" y="33416"/>
                  </a:lnTo>
                  <a:lnTo>
                    <a:pt x="8812" y="33557"/>
                  </a:lnTo>
                  <a:lnTo>
                    <a:pt x="8620" y="33685"/>
                  </a:lnTo>
                  <a:lnTo>
                    <a:pt x="8441" y="33800"/>
                  </a:lnTo>
                  <a:lnTo>
                    <a:pt x="8249" y="33916"/>
                  </a:lnTo>
                  <a:lnTo>
                    <a:pt x="8044" y="34005"/>
                  </a:lnTo>
                  <a:lnTo>
                    <a:pt x="7839" y="34095"/>
                  </a:lnTo>
                  <a:lnTo>
                    <a:pt x="7634" y="34172"/>
                  </a:lnTo>
                  <a:lnTo>
                    <a:pt x="7429" y="34223"/>
                  </a:lnTo>
                  <a:lnTo>
                    <a:pt x="7211" y="34274"/>
                  </a:lnTo>
                  <a:lnTo>
                    <a:pt x="6993" y="34313"/>
                  </a:lnTo>
                  <a:lnTo>
                    <a:pt x="6763" y="34326"/>
                  </a:lnTo>
                  <a:lnTo>
                    <a:pt x="6545" y="34338"/>
                  </a:lnTo>
                  <a:lnTo>
                    <a:pt x="6315" y="34338"/>
                  </a:lnTo>
                  <a:lnTo>
                    <a:pt x="5994" y="34351"/>
                  </a:lnTo>
                  <a:lnTo>
                    <a:pt x="5674" y="34377"/>
                  </a:lnTo>
                  <a:lnTo>
                    <a:pt x="5354" y="34415"/>
                  </a:lnTo>
                  <a:lnTo>
                    <a:pt x="5047" y="34479"/>
                  </a:lnTo>
                  <a:lnTo>
                    <a:pt x="4739" y="34569"/>
                  </a:lnTo>
                  <a:lnTo>
                    <a:pt x="4445" y="34671"/>
                  </a:lnTo>
                  <a:lnTo>
                    <a:pt x="4150" y="34787"/>
                  </a:lnTo>
                  <a:lnTo>
                    <a:pt x="3855" y="34915"/>
                  </a:lnTo>
                  <a:lnTo>
                    <a:pt x="3574" y="35056"/>
                  </a:lnTo>
                  <a:lnTo>
                    <a:pt x="3305" y="35222"/>
                  </a:lnTo>
                  <a:lnTo>
                    <a:pt x="3049" y="35401"/>
                  </a:lnTo>
                  <a:lnTo>
                    <a:pt x="2792" y="35581"/>
                  </a:lnTo>
                  <a:lnTo>
                    <a:pt x="2536" y="35786"/>
                  </a:lnTo>
                  <a:lnTo>
                    <a:pt x="2306" y="36003"/>
                  </a:lnTo>
                  <a:lnTo>
                    <a:pt x="2075" y="36234"/>
                  </a:lnTo>
                  <a:lnTo>
                    <a:pt x="1857" y="36477"/>
                  </a:lnTo>
                  <a:lnTo>
                    <a:pt x="1640" y="36733"/>
                  </a:lnTo>
                  <a:lnTo>
                    <a:pt x="1448" y="37002"/>
                  </a:lnTo>
                  <a:lnTo>
                    <a:pt x="1255" y="37271"/>
                  </a:lnTo>
                  <a:lnTo>
                    <a:pt x="1076" y="37566"/>
                  </a:lnTo>
                  <a:lnTo>
                    <a:pt x="910" y="37861"/>
                  </a:lnTo>
                  <a:lnTo>
                    <a:pt x="769" y="38168"/>
                  </a:lnTo>
                  <a:lnTo>
                    <a:pt x="628" y="38475"/>
                  </a:lnTo>
                  <a:lnTo>
                    <a:pt x="500" y="38808"/>
                  </a:lnTo>
                  <a:lnTo>
                    <a:pt x="385" y="39141"/>
                  </a:lnTo>
                  <a:lnTo>
                    <a:pt x="282" y="39474"/>
                  </a:lnTo>
                  <a:lnTo>
                    <a:pt x="192" y="39820"/>
                  </a:lnTo>
                  <a:lnTo>
                    <a:pt x="128" y="40179"/>
                  </a:lnTo>
                  <a:lnTo>
                    <a:pt x="77" y="40537"/>
                  </a:lnTo>
                  <a:lnTo>
                    <a:pt x="26" y="40896"/>
                  </a:lnTo>
                  <a:lnTo>
                    <a:pt x="13" y="41267"/>
                  </a:lnTo>
                  <a:lnTo>
                    <a:pt x="0" y="41652"/>
                  </a:lnTo>
                  <a:lnTo>
                    <a:pt x="0" y="51065"/>
                  </a:lnTo>
                  <a:lnTo>
                    <a:pt x="0" y="51168"/>
                  </a:lnTo>
                  <a:lnTo>
                    <a:pt x="13" y="51258"/>
                  </a:lnTo>
                  <a:lnTo>
                    <a:pt x="39" y="51360"/>
                  </a:lnTo>
                  <a:lnTo>
                    <a:pt x="77" y="51450"/>
                  </a:lnTo>
                  <a:lnTo>
                    <a:pt x="116" y="51527"/>
                  </a:lnTo>
                  <a:lnTo>
                    <a:pt x="167" y="51616"/>
                  </a:lnTo>
                  <a:lnTo>
                    <a:pt x="218" y="51680"/>
                  </a:lnTo>
                  <a:lnTo>
                    <a:pt x="282" y="51757"/>
                  </a:lnTo>
                  <a:lnTo>
                    <a:pt x="359" y="51821"/>
                  </a:lnTo>
                  <a:lnTo>
                    <a:pt x="423" y="51872"/>
                  </a:lnTo>
                  <a:lnTo>
                    <a:pt x="513" y="51924"/>
                  </a:lnTo>
                  <a:lnTo>
                    <a:pt x="589" y="51962"/>
                  </a:lnTo>
                  <a:lnTo>
                    <a:pt x="679" y="52000"/>
                  </a:lnTo>
                  <a:lnTo>
                    <a:pt x="769" y="52013"/>
                  </a:lnTo>
                  <a:lnTo>
                    <a:pt x="871" y="52039"/>
                  </a:lnTo>
                  <a:lnTo>
                    <a:pt x="1076" y="52039"/>
                  </a:lnTo>
                  <a:lnTo>
                    <a:pt x="1166" y="52013"/>
                  </a:lnTo>
                  <a:lnTo>
                    <a:pt x="1255" y="52000"/>
                  </a:lnTo>
                  <a:lnTo>
                    <a:pt x="1345" y="51962"/>
                  </a:lnTo>
                  <a:lnTo>
                    <a:pt x="1435" y="51924"/>
                  </a:lnTo>
                  <a:lnTo>
                    <a:pt x="1512" y="51872"/>
                  </a:lnTo>
                  <a:lnTo>
                    <a:pt x="1588" y="51821"/>
                  </a:lnTo>
                  <a:lnTo>
                    <a:pt x="1652" y="51757"/>
                  </a:lnTo>
                  <a:lnTo>
                    <a:pt x="1717" y="51680"/>
                  </a:lnTo>
                  <a:lnTo>
                    <a:pt x="1781" y="51616"/>
                  </a:lnTo>
                  <a:lnTo>
                    <a:pt x="1819" y="51527"/>
                  </a:lnTo>
                  <a:lnTo>
                    <a:pt x="1870" y="51450"/>
                  </a:lnTo>
                  <a:lnTo>
                    <a:pt x="1896" y="51360"/>
                  </a:lnTo>
                  <a:lnTo>
                    <a:pt x="1921" y="51258"/>
                  </a:lnTo>
                  <a:lnTo>
                    <a:pt x="1934" y="51168"/>
                  </a:lnTo>
                  <a:lnTo>
                    <a:pt x="1947" y="51065"/>
                  </a:lnTo>
                  <a:lnTo>
                    <a:pt x="1947" y="41652"/>
                  </a:lnTo>
                  <a:lnTo>
                    <a:pt x="1947" y="41370"/>
                  </a:lnTo>
                  <a:lnTo>
                    <a:pt x="1960" y="41101"/>
                  </a:lnTo>
                  <a:lnTo>
                    <a:pt x="1998" y="40832"/>
                  </a:lnTo>
                  <a:lnTo>
                    <a:pt x="2037" y="40563"/>
                  </a:lnTo>
                  <a:lnTo>
                    <a:pt x="2075" y="40307"/>
                  </a:lnTo>
                  <a:lnTo>
                    <a:pt x="2139" y="40051"/>
                  </a:lnTo>
                  <a:lnTo>
                    <a:pt x="2203" y="39807"/>
                  </a:lnTo>
                  <a:lnTo>
                    <a:pt x="2280" y="39564"/>
                  </a:lnTo>
                  <a:lnTo>
                    <a:pt x="2370" y="39321"/>
                  </a:lnTo>
                  <a:lnTo>
                    <a:pt x="2472" y="39090"/>
                  </a:lnTo>
                  <a:lnTo>
                    <a:pt x="2575" y="38860"/>
                  </a:lnTo>
                  <a:lnTo>
                    <a:pt x="2690" y="38642"/>
                  </a:lnTo>
                  <a:lnTo>
                    <a:pt x="2818" y="38437"/>
                  </a:lnTo>
                  <a:lnTo>
                    <a:pt x="2946" y="38232"/>
                  </a:lnTo>
                  <a:lnTo>
                    <a:pt x="3074" y="38040"/>
                  </a:lnTo>
                  <a:lnTo>
                    <a:pt x="3228" y="37848"/>
                  </a:lnTo>
                  <a:lnTo>
                    <a:pt x="3382" y="37681"/>
                  </a:lnTo>
                  <a:lnTo>
                    <a:pt x="3535" y="37502"/>
                  </a:lnTo>
                  <a:lnTo>
                    <a:pt x="3702" y="37348"/>
                  </a:lnTo>
                  <a:lnTo>
                    <a:pt x="3868" y="37195"/>
                  </a:lnTo>
                  <a:lnTo>
                    <a:pt x="4048" y="37054"/>
                  </a:lnTo>
                  <a:lnTo>
                    <a:pt x="4227" y="36926"/>
                  </a:lnTo>
                  <a:lnTo>
                    <a:pt x="4419" y="36810"/>
                  </a:lnTo>
                  <a:lnTo>
                    <a:pt x="4611" y="36708"/>
                  </a:lnTo>
                  <a:lnTo>
                    <a:pt x="4816" y="36605"/>
                  </a:lnTo>
                  <a:lnTo>
                    <a:pt x="5021" y="36516"/>
                  </a:lnTo>
                  <a:lnTo>
                    <a:pt x="5226" y="36452"/>
                  </a:lnTo>
                  <a:lnTo>
                    <a:pt x="5431" y="36388"/>
                  </a:lnTo>
                  <a:lnTo>
                    <a:pt x="5649" y="36336"/>
                  </a:lnTo>
                  <a:lnTo>
                    <a:pt x="5866" y="36311"/>
                  </a:lnTo>
                  <a:lnTo>
                    <a:pt x="6097" y="36285"/>
                  </a:lnTo>
                  <a:lnTo>
                    <a:pt x="6545" y="36285"/>
                  </a:lnTo>
                  <a:lnTo>
                    <a:pt x="6865" y="36272"/>
                  </a:lnTo>
                  <a:lnTo>
                    <a:pt x="7185" y="36247"/>
                  </a:lnTo>
                  <a:lnTo>
                    <a:pt x="7506" y="36195"/>
                  </a:lnTo>
                  <a:lnTo>
                    <a:pt x="7813" y="36131"/>
                  </a:lnTo>
                  <a:lnTo>
                    <a:pt x="8120" y="36055"/>
                  </a:lnTo>
                  <a:lnTo>
                    <a:pt x="8415" y="35952"/>
                  </a:lnTo>
                  <a:lnTo>
                    <a:pt x="8710" y="35837"/>
                  </a:lnTo>
                  <a:lnTo>
                    <a:pt x="9004" y="35709"/>
                  </a:lnTo>
                  <a:lnTo>
                    <a:pt x="9273" y="35555"/>
                  </a:lnTo>
                  <a:lnTo>
                    <a:pt x="9555" y="35401"/>
                  </a:lnTo>
                  <a:lnTo>
                    <a:pt x="9811" y="35222"/>
                  </a:lnTo>
                  <a:lnTo>
                    <a:pt x="10067" y="35030"/>
                  </a:lnTo>
                  <a:lnTo>
                    <a:pt x="10323" y="34825"/>
                  </a:lnTo>
                  <a:lnTo>
                    <a:pt x="10554" y="34607"/>
                  </a:lnTo>
                  <a:lnTo>
                    <a:pt x="10784" y="34377"/>
                  </a:lnTo>
                  <a:lnTo>
                    <a:pt x="11002" y="34133"/>
                  </a:lnTo>
                  <a:lnTo>
                    <a:pt x="11220" y="33877"/>
                  </a:lnTo>
                  <a:lnTo>
                    <a:pt x="11412" y="33621"/>
                  </a:lnTo>
                  <a:lnTo>
                    <a:pt x="11604" y="33339"/>
                  </a:lnTo>
                  <a:lnTo>
                    <a:pt x="11783" y="33058"/>
                  </a:lnTo>
                  <a:lnTo>
                    <a:pt x="11937" y="32763"/>
                  </a:lnTo>
                  <a:lnTo>
                    <a:pt x="12091" y="32456"/>
                  </a:lnTo>
                  <a:lnTo>
                    <a:pt x="12232" y="32135"/>
                  </a:lnTo>
                  <a:lnTo>
                    <a:pt x="12360" y="31815"/>
                  </a:lnTo>
                  <a:lnTo>
                    <a:pt x="12475" y="31482"/>
                  </a:lnTo>
                  <a:lnTo>
                    <a:pt x="12578" y="31136"/>
                  </a:lnTo>
                  <a:lnTo>
                    <a:pt x="12654" y="30791"/>
                  </a:lnTo>
                  <a:lnTo>
                    <a:pt x="12731" y="30445"/>
                  </a:lnTo>
                  <a:lnTo>
                    <a:pt x="12783" y="30086"/>
                  </a:lnTo>
                  <a:lnTo>
                    <a:pt x="12821" y="29715"/>
                  </a:lnTo>
                  <a:lnTo>
                    <a:pt x="12847" y="29343"/>
                  </a:lnTo>
                  <a:lnTo>
                    <a:pt x="12859" y="28972"/>
                  </a:lnTo>
                  <a:lnTo>
                    <a:pt x="12859" y="23067"/>
                  </a:lnTo>
                  <a:lnTo>
                    <a:pt x="12847" y="22696"/>
                  </a:lnTo>
                  <a:lnTo>
                    <a:pt x="12821" y="22325"/>
                  </a:lnTo>
                  <a:lnTo>
                    <a:pt x="12783" y="21966"/>
                  </a:lnTo>
                  <a:lnTo>
                    <a:pt x="12731" y="21594"/>
                  </a:lnTo>
                  <a:lnTo>
                    <a:pt x="12654" y="21249"/>
                  </a:lnTo>
                  <a:lnTo>
                    <a:pt x="12578" y="20903"/>
                  </a:lnTo>
                  <a:lnTo>
                    <a:pt x="12475" y="20557"/>
                  </a:lnTo>
                  <a:lnTo>
                    <a:pt x="12360" y="20224"/>
                  </a:lnTo>
                  <a:lnTo>
                    <a:pt x="12232" y="19904"/>
                  </a:lnTo>
                  <a:lnTo>
                    <a:pt x="12091" y="19596"/>
                  </a:lnTo>
                  <a:lnTo>
                    <a:pt x="11937" y="19289"/>
                  </a:lnTo>
                  <a:lnTo>
                    <a:pt x="11783" y="18994"/>
                  </a:lnTo>
                  <a:lnTo>
                    <a:pt x="11604" y="18700"/>
                  </a:lnTo>
                  <a:lnTo>
                    <a:pt x="11412" y="18431"/>
                  </a:lnTo>
                  <a:lnTo>
                    <a:pt x="11220" y="18162"/>
                  </a:lnTo>
                  <a:lnTo>
                    <a:pt x="11002" y="17906"/>
                  </a:lnTo>
                  <a:lnTo>
                    <a:pt x="10784" y="17662"/>
                  </a:lnTo>
                  <a:lnTo>
                    <a:pt x="10554" y="17432"/>
                  </a:lnTo>
                  <a:lnTo>
                    <a:pt x="10323" y="17214"/>
                  </a:lnTo>
                  <a:lnTo>
                    <a:pt x="10067" y="17009"/>
                  </a:lnTo>
                  <a:lnTo>
                    <a:pt x="9811" y="16817"/>
                  </a:lnTo>
                  <a:lnTo>
                    <a:pt x="9555" y="16651"/>
                  </a:lnTo>
                  <a:lnTo>
                    <a:pt x="9273" y="16484"/>
                  </a:lnTo>
                  <a:lnTo>
                    <a:pt x="9004" y="16343"/>
                  </a:lnTo>
                  <a:lnTo>
                    <a:pt x="8710" y="16202"/>
                  </a:lnTo>
                  <a:lnTo>
                    <a:pt x="8415" y="16087"/>
                  </a:lnTo>
                  <a:lnTo>
                    <a:pt x="8120" y="15997"/>
                  </a:lnTo>
                  <a:lnTo>
                    <a:pt x="7813" y="15908"/>
                  </a:lnTo>
                  <a:lnTo>
                    <a:pt x="7506" y="15844"/>
                  </a:lnTo>
                  <a:lnTo>
                    <a:pt x="7185" y="15805"/>
                  </a:lnTo>
                  <a:lnTo>
                    <a:pt x="6865" y="15767"/>
                  </a:lnTo>
                  <a:lnTo>
                    <a:pt x="6315" y="15767"/>
                  </a:lnTo>
                  <a:lnTo>
                    <a:pt x="6097" y="15754"/>
                  </a:lnTo>
                  <a:lnTo>
                    <a:pt x="5866" y="15741"/>
                  </a:lnTo>
                  <a:lnTo>
                    <a:pt x="5649" y="15703"/>
                  </a:lnTo>
                  <a:lnTo>
                    <a:pt x="5431" y="15652"/>
                  </a:lnTo>
                  <a:lnTo>
                    <a:pt x="5226" y="15588"/>
                  </a:lnTo>
                  <a:lnTo>
                    <a:pt x="5021" y="15524"/>
                  </a:lnTo>
                  <a:lnTo>
                    <a:pt x="4816" y="15434"/>
                  </a:lnTo>
                  <a:lnTo>
                    <a:pt x="4611" y="15344"/>
                  </a:lnTo>
                  <a:lnTo>
                    <a:pt x="4419" y="15229"/>
                  </a:lnTo>
                  <a:lnTo>
                    <a:pt x="4227" y="15114"/>
                  </a:lnTo>
                  <a:lnTo>
                    <a:pt x="4048" y="14986"/>
                  </a:lnTo>
                  <a:lnTo>
                    <a:pt x="3868" y="14845"/>
                  </a:lnTo>
                  <a:lnTo>
                    <a:pt x="3702" y="14691"/>
                  </a:lnTo>
                  <a:lnTo>
                    <a:pt x="3535" y="14537"/>
                  </a:lnTo>
                  <a:lnTo>
                    <a:pt x="3382" y="14371"/>
                  </a:lnTo>
                  <a:lnTo>
                    <a:pt x="3228" y="14192"/>
                  </a:lnTo>
                  <a:lnTo>
                    <a:pt x="3074" y="13999"/>
                  </a:lnTo>
                  <a:lnTo>
                    <a:pt x="2946" y="13807"/>
                  </a:lnTo>
                  <a:lnTo>
                    <a:pt x="2818" y="13602"/>
                  </a:lnTo>
                  <a:lnTo>
                    <a:pt x="2690" y="13397"/>
                  </a:lnTo>
                  <a:lnTo>
                    <a:pt x="2575" y="13180"/>
                  </a:lnTo>
                  <a:lnTo>
                    <a:pt x="2472" y="12949"/>
                  </a:lnTo>
                  <a:lnTo>
                    <a:pt x="2370" y="12719"/>
                  </a:lnTo>
                  <a:lnTo>
                    <a:pt x="2280" y="12488"/>
                  </a:lnTo>
                  <a:lnTo>
                    <a:pt x="2203" y="12245"/>
                  </a:lnTo>
                  <a:lnTo>
                    <a:pt x="2139" y="11989"/>
                  </a:lnTo>
                  <a:lnTo>
                    <a:pt x="2075" y="11732"/>
                  </a:lnTo>
                  <a:lnTo>
                    <a:pt x="2037" y="11476"/>
                  </a:lnTo>
                  <a:lnTo>
                    <a:pt x="1998" y="11207"/>
                  </a:lnTo>
                  <a:lnTo>
                    <a:pt x="1960" y="10951"/>
                  </a:lnTo>
                  <a:lnTo>
                    <a:pt x="1947" y="10669"/>
                  </a:lnTo>
                  <a:lnTo>
                    <a:pt x="1947" y="10400"/>
                  </a:lnTo>
                  <a:lnTo>
                    <a:pt x="1947" y="974"/>
                  </a:lnTo>
                  <a:lnTo>
                    <a:pt x="1934" y="871"/>
                  </a:lnTo>
                  <a:lnTo>
                    <a:pt x="1921" y="782"/>
                  </a:lnTo>
                  <a:lnTo>
                    <a:pt x="1896" y="692"/>
                  </a:lnTo>
                  <a:lnTo>
                    <a:pt x="1870" y="602"/>
                  </a:lnTo>
                  <a:lnTo>
                    <a:pt x="1819" y="513"/>
                  </a:lnTo>
                  <a:lnTo>
                    <a:pt x="1781" y="436"/>
                  </a:lnTo>
                  <a:lnTo>
                    <a:pt x="1717" y="359"/>
                  </a:lnTo>
                  <a:lnTo>
                    <a:pt x="1652" y="282"/>
                  </a:lnTo>
                  <a:lnTo>
                    <a:pt x="1588" y="231"/>
                  </a:lnTo>
                  <a:lnTo>
                    <a:pt x="1512" y="167"/>
                  </a:lnTo>
                  <a:lnTo>
                    <a:pt x="1435" y="116"/>
                  </a:lnTo>
                  <a:lnTo>
                    <a:pt x="1345" y="77"/>
                  </a:lnTo>
                  <a:lnTo>
                    <a:pt x="1255" y="52"/>
                  </a:lnTo>
                  <a:lnTo>
                    <a:pt x="1166" y="26"/>
                  </a:lnTo>
                  <a:lnTo>
                    <a:pt x="1076" y="13"/>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6"/>
            <p:cNvSpPr/>
            <p:nvPr/>
          </p:nvSpPr>
          <p:spPr>
            <a:xfrm rot="5400000">
              <a:off x="3969203" y="2002149"/>
              <a:ext cx="1057446" cy="4279037"/>
            </a:xfrm>
            <a:custGeom>
              <a:rect b="b" l="l" r="r" t="t"/>
              <a:pathLst>
                <a:path extrusionOk="0" h="52039" w="12860">
                  <a:moveTo>
                    <a:pt x="11886" y="0"/>
                  </a:moveTo>
                  <a:lnTo>
                    <a:pt x="11783" y="13"/>
                  </a:lnTo>
                  <a:lnTo>
                    <a:pt x="11694" y="26"/>
                  </a:lnTo>
                  <a:lnTo>
                    <a:pt x="11604" y="52"/>
                  </a:lnTo>
                  <a:lnTo>
                    <a:pt x="11515" y="77"/>
                  </a:lnTo>
                  <a:lnTo>
                    <a:pt x="11425" y="116"/>
                  </a:lnTo>
                  <a:lnTo>
                    <a:pt x="11348" y="167"/>
                  </a:lnTo>
                  <a:lnTo>
                    <a:pt x="11271" y="231"/>
                  </a:lnTo>
                  <a:lnTo>
                    <a:pt x="11207" y="282"/>
                  </a:lnTo>
                  <a:lnTo>
                    <a:pt x="11143" y="359"/>
                  </a:lnTo>
                  <a:lnTo>
                    <a:pt x="11079" y="436"/>
                  </a:lnTo>
                  <a:lnTo>
                    <a:pt x="11028" y="513"/>
                  </a:lnTo>
                  <a:lnTo>
                    <a:pt x="10989" y="602"/>
                  </a:lnTo>
                  <a:lnTo>
                    <a:pt x="10964" y="692"/>
                  </a:lnTo>
                  <a:lnTo>
                    <a:pt x="10938" y="782"/>
                  </a:lnTo>
                  <a:lnTo>
                    <a:pt x="10925" y="871"/>
                  </a:lnTo>
                  <a:lnTo>
                    <a:pt x="10913" y="974"/>
                  </a:lnTo>
                  <a:lnTo>
                    <a:pt x="10913" y="10400"/>
                  </a:lnTo>
                  <a:lnTo>
                    <a:pt x="10913" y="10669"/>
                  </a:lnTo>
                  <a:lnTo>
                    <a:pt x="10900" y="10951"/>
                  </a:lnTo>
                  <a:lnTo>
                    <a:pt x="10861" y="11207"/>
                  </a:lnTo>
                  <a:lnTo>
                    <a:pt x="10823" y="11476"/>
                  </a:lnTo>
                  <a:lnTo>
                    <a:pt x="10784" y="11732"/>
                  </a:lnTo>
                  <a:lnTo>
                    <a:pt x="10720" y="11989"/>
                  </a:lnTo>
                  <a:lnTo>
                    <a:pt x="10656" y="12245"/>
                  </a:lnTo>
                  <a:lnTo>
                    <a:pt x="10567" y="12488"/>
                  </a:lnTo>
                  <a:lnTo>
                    <a:pt x="10490" y="12719"/>
                  </a:lnTo>
                  <a:lnTo>
                    <a:pt x="10387" y="12949"/>
                  </a:lnTo>
                  <a:lnTo>
                    <a:pt x="10285" y="13180"/>
                  </a:lnTo>
                  <a:lnTo>
                    <a:pt x="10170" y="13397"/>
                  </a:lnTo>
                  <a:lnTo>
                    <a:pt x="10042" y="13602"/>
                  </a:lnTo>
                  <a:lnTo>
                    <a:pt x="9914" y="13807"/>
                  </a:lnTo>
                  <a:lnTo>
                    <a:pt x="9785" y="13999"/>
                  </a:lnTo>
                  <a:lnTo>
                    <a:pt x="9632" y="14192"/>
                  </a:lnTo>
                  <a:lnTo>
                    <a:pt x="9478" y="14371"/>
                  </a:lnTo>
                  <a:lnTo>
                    <a:pt x="9324" y="14537"/>
                  </a:lnTo>
                  <a:lnTo>
                    <a:pt x="9158" y="14691"/>
                  </a:lnTo>
                  <a:lnTo>
                    <a:pt x="8991" y="14845"/>
                  </a:lnTo>
                  <a:lnTo>
                    <a:pt x="8812" y="14986"/>
                  </a:lnTo>
                  <a:lnTo>
                    <a:pt x="8620" y="15114"/>
                  </a:lnTo>
                  <a:lnTo>
                    <a:pt x="8441" y="15229"/>
                  </a:lnTo>
                  <a:lnTo>
                    <a:pt x="8249" y="15344"/>
                  </a:lnTo>
                  <a:lnTo>
                    <a:pt x="8044" y="15434"/>
                  </a:lnTo>
                  <a:lnTo>
                    <a:pt x="7839" y="15524"/>
                  </a:lnTo>
                  <a:lnTo>
                    <a:pt x="7634" y="15588"/>
                  </a:lnTo>
                  <a:lnTo>
                    <a:pt x="7429" y="15652"/>
                  </a:lnTo>
                  <a:lnTo>
                    <a:pt x="7211" y="15703"/>
                  </a:lnTo>
                  <a:lnTo>
                    <a:pt x="6993" y="15741"/>
                  </a:lnTo>
                  <a:lnTo>
                    <a:pt x="6763" y="15754"/>
                  </a:lnTo>
                  <a:lnTo>
                    <a:pt x="6545" y="15767"/>
                  </a:lnTo>
                  <a:lnTo>
                    <a:pt x="5994" y="15767"/>
                  </a:lnTo>
                  <a:lnTo>
                    <a:pt x="5674" y="15805"/>
                  </a:lnTo>
                  <a:lnTo>
                    <a:pt x="5354" y="15844"/>
                  </a:lnTo>
                  <a:lnTo>
                    <a:pt x="5047" y="15908"/>
                  </a:lnTo>
                  <a:lnTo>
                    <a:pt x="4739" y="15997"/>
                  </a:lnTo>
                  <a:lnTo>
                    <a:pt x="4445" y="16087"/>
                  </a:lnTo>
                  <a:lnTo>
                    <a:pt x="4150" y="16202"/>
                  </a:lnTo>
                  <a:lnTo>
                    <a:pt x="3855" y="16343"/>
                  </a:lnTo>
                  <a:lnTo>
                    <a:pt x="3574" y="16484"/>
                  </a:lnTo>
                  <a:lnTo>
                    <a:pt x="3305" y="16651"/>
                  </a:lnTo>
                  <a:lnTo>
                    <a:pt x="3049" y="16817"/>
                  </a:lnTo>
                  <a:lnTo>
                    <a:pt x="2792" y="17009"/>
                  </a:lnTo>
                  <a:lnTo>
                    <a:pt x="2536" y="17214"/>
                  </a:lnTo>
                  <a:lnTo>
                    <a:pt x="2306" y="17432"/>
                  </a:lnTo>
                  <a:lnTo>
                    <a:pt x="2075" y="17662"/>
                  </a:lnTo>
                  <a:lnTo>
                    <a:pt x="1857" y="17906"/>
                  </a:lnTo>
                  <a:lnTo>
                    <a:pt x="1640" y="18162"/>
                  </a:lnTo>
                  <a:lnTo>
                    <a:pt x="1448" y="18431"/>
                  </a:lnTo>
                  <a:lnTo>
                    <a:pt x="1255" y="18700"/>
                  </a:lnTo>
                  <a:lnTo>
                    <a:pt x="1076" y="18994"/>
                  </a:lnTo>
                  <a:lnTo>
                    <a:pt x="910" y="19289"/>
                  </a:lnTo>
                  <a:lnTo>
                    <a:pt x="769" y="19596"/>
                  </a:lnTo>
                  <a:lnTo>
                    <a:pt x="628" y="19904"/>
                  </a:lnTo>
                  <a:lnTo>
                    <a:pt x="500" y="20224"/>
                  </a:lnTo>
                  <a:lnTo>
                    <a:pt x="385" y="20557"/>
                  </a:lnTo>
                  <a:lnTo>
                    <a:pt x="282" y="20903"/>
                  </a:lnTo>
                  <a:lnTo>
                    <a:pt x="192" y="21249"/>
                  </a:lnTo>
                  <a:lnTo>
                    <a:pt x="128" y="21594"/>
                  </a:lnTo>
                  <a:lnTo>
                    <a:pt x="77" y="21966"/>
                  </a:lnTo>
                  <a:lnTo>
                    <a:pt x="26" y="22325"/>
                  </a:lnTo>
                  <a:lnTo>
                    <a:pt x="13" y="22696"/>
                  </a:lnTo>
                  <a:lnTo>
                    <a:pt x="0" y="23067"/>
                  </a:lnTo>
                  <a:lnTo>
                    <a:pt x="0" y="28972"/>
                  </a:lnTo>
                  <a:lnTo>
                    <a:pt x="13" y="29343"/>
                  </a:lnTo>
                  <a:lnTo>
                    <a:pt x="26" y="29715"/>
                  </a:lnTo>
                  <a:lnTo>
                    <a:pt x="77" y="30086"/>
                  </a:lnTo>
                  <a:lnTo>
                    <a:pt x="128" y="30445"/>
                  </a:lnTo>
                  <a:lnTo>
                    <a:pt x="192" y="30791"/>
                  </a:lnTo>
                  <a:lnTo>
                    <a:pt x="282" y="31136"/>
                  </a:lnTo>
                  <a:lnTo>
                    <a:pt x="385" y="31482"/>
                  </a:lnTo>
                  <a:lnTo>
                    <a:pt x="500" y="31815"/>
                  </a:lnTo>
                  <a:lnTo>
                    <a:pt x="628" y="32135"/>
                  </a:lnTo>
                  <a:lnTo>
                    <a:pt x="769" y="32456"/>
                  </a:lnTo>
                  <a:lnTo>
                    <a:pt x="910" y="32763"/>
                  </a:lnTo>
                  <a:lnTo>
                    <a:pt x="1076" y="33058"/>
                  </a:lnTo>
                  <a:lnTo>
                    <a:pt x="1255" y="33339"/>
                  </a:lnTo>
                  <a:lnTo>
                    <a:pt x="1448" y="33621"/>
                  </a:lnTo>
                  <a:lnTo>
                    <a:pt x="1640" y="33877"/>
                  </a:lnTo>
                  <a:lnTo>
                    <a:pt x="1857" y="34133"/>
                  </a:lnTo>
                  <a:lnTo>
                    <a:pt x="2075" y="34377"/>
                  </a:lnTo>
                  <a:lnTo>
                    <a:pt x="2306" y="34607"/>
                  </a:lnTo>
                  <a:lnTo>
                    <a:pt x="2536" y="34825"/>
                  </a:lnTo>
                  <a:lnTo>
                    <a:pt x="2792" y="35030"/>
                  </a:lnTo>
                  <a:lnTo>
                    <a:pt x="3049" y="35222"/>
                  </a:lnTo>
                  <a:lnTo>
                    <a:pt x="3305" y="35401"/>
                  </a:lnTo>
                  <a:lnTo>
                    <a:pt x="3574" y="35555"/>
                  </a:lnTo>
                  <a:lnTo>
                    <a:pt x="3855" y="35709"/>
                  </a:lnTo>
                  <a:lnTo>
                    <a:pt x="4150" y="35837"/>
                  </a:lnTo>
                  <a:lnTo>
                    <a:pt x="4445" y="35952"/>
                  </a:lnTo>
                  <a:lnTo>
                    <a:pt x="4739" y="36055"/>
                  </a:lnTo>
                  <a:lnTo>
                    <a:pt x="5047" y="36131"/>
                  </a:lnTo>
                  <a:lnTo>
                    <a:pt x="5354" y="36195"/>
                  </a:lnTo>
                  <a:lnTo>
                    <a:pt x="5674" y="36247"/>
                  </a:lnTo>
                  <a:lnTo>
                    <a:pt x="5994" y="36272"/>
                  </a:lnTo>
                  <a:lnTo>
                    <a:pt x="6315" y="36285"/>
                  </a:lnTo>
                  <a:lnTo>
                    <a:pt x="6763" y="36285"/>
                  </a:lnTo>
                  <a:lnTo>
                    <a:pt x="6993" y="36311"/>
                  </a:lnTo>
                  <a:lnTo>
                    <a:pt x="7211" y="36336"/>
                  </a:lnTo>
                  <a:lnTo>
                    <a:pt x="7429" y="36388"/>
                  </a:lnTo>
                  <a:lnTo>
                    <a:pt x="7634" y="36452"/>
                  </a:lnTo>
                  <a:lnTo>
                    <a:pt x="7839" y="36516"/>
                  </a:lnTo>
                  <a:lnTo>
                    <a:pt x="8044" y="36605"/>
                  </a:lnTo>
                  <a:lnTo>
                    <a:pt x="8249" y="36708"/>
                  </a:lnTo>
                  <a:lnTo>
                    <a:pt x="8441" y="36810"/>
                  </a:lnTo>
                  <a:lnTo>
                    <a:pt x="8620" y="36926"/>
                  </a:lnTo>
                  <a:lnTo>
                    <a:pt x="8812" y="37054"/>
                  </a:lnTo>
                  <a:lnTo>
                    <a:pt x="8991" y="37195"/>
                  </a:lnTo>
                  <a:lnTo>
                    <a:pt x="9158" y="37348"/>
                  </a:lnTo>
                  <a:lnTo>
                    <a:pt x="9324" y="37502"/>
                  </a:lnTo>
                  <a:lnTo>
                    <a:pt x="9478" y="37681"/>
                  </a:lnTo>
                  <a:lnTo>
                    <a:pt x="9632" y="37848"/>
                  </a:lnTo>
                  <a:lnTo>
                    <a:pt x="9785" y="38040"/>
                  </a:lnTo>
                  <a:lnTo>
                    <a:pt x="9914" y="38232"/>
                  </a:lnTo>
                  <a:lnTo>
                    <a:pt x="10042" y="38437"/>
                  </a:lnTo>
                  <a:lnTo>
                    <a:pt x="10170" y="38642"/>
                  </a:lnTo>
                  <a:lnTo>
                    <a:pt x="10285" y="38860"/>
                  </a:lnTo>
                  <a:lnTo>
                    <a:pt x="10387" y="39090"/>
                  </a:lnTo>
                  <a:lnTo>
                    <a:pt x="10490" y="39321"/>
                  </a:lnTo>
                  <a:lnTo>
                    <a:pt x="10567" y="39564"/>
                  </a:lnTo>
                  <a:lnTo>
                    <a:pt x="10656" y="39807"/>
                  </a:lnTo>
                  <a:lnTo>
                    <a:pt x="10720" y="40051"/>
                  </a:lnTo>
                  <a:lnTo>
                    <a:pt x="10784" y="40307"/>
                  </a:lnTo>
                  <a:lnTo>
                    <a:pt x="10823" y="40563"/>
                  </a:lnTo>
                  <a:lnTo>
                    <a:pt x="10861" y="40832"/>
                  </a:lnTo>
                  <a:lnTo>
                    <a:pt x="10900" y="41101"/>
                  </a:lnTo>
                  <a:lnTo>
                    <a:pt x="10913" y="41370"/>
                  </a:lnTo>
                  <a:lnTo>
                    <a:pt x="10913" y="41652"/>
                  </a:lnTo>
                  <a:lnTo>
                    <a:pt x="10913" y="51065"/>
                  </a:lnTo>
                  <a:lnTo>
                    <a:pt x="10925" y="51168"/>
                  </a:lnTo>
                  <a:lnTo>
                    <a:pt x="10938" y="51258"/>
                  </a:lnTo>
                  <a:lnTo>
                    <a:pt x="10964" y="51360"/>
                  </a:lnTo>
                  <a:lnTo>
                    <a:pt x="10989" y="51450"/>
                  </a:lnTo>
                  <a:lnTo>
                    <a:pt x="11028" y="51527"/>
                  </a:lnTo>
                  <a:lnTo>
                    <a:pt x="11079" y="51616"/>
                  </a:lnTo>
                  <a:lnTo>
                    <a:pt x="11143" y="51680"/>
                  </a:lnTo>
                  <a:lnTo>
                    <a:pt x="11207" y="51757"/>
                  </a:lnTo>
                  <a:lnTo>
                    <a:pt x="11271" y="51821"/>
                  </a:lnTo>
                  <a:lnTo>
                    <a:pt x="11348" y="51872"/>
                  </a:lnTo>
                  <a:lnTo>
                    <a:pt x="11425" y="51924"/>
                  </a:lnTo>
                  <a:lnTo>
                    <a:pt x="11515" y="51962"/>
                  </a:lnTo>
                  <a:lnTo>
                    <a:pt x="11604" y="52000"/>
                  </a:lnTo>
                  <a:lnTo>
                    <a:pt x="11694" y="52013"/>
                  </a:lnTo>
                  <a:lnTo>
                    <a:pt x="11783" y="52039"/>
                  </a:lnTo>
                  <a:lnTo>
                    <a:pt x="11988" y="52039"/>
                  </a:lnTo>
                  <a:lnTo>
                    <a:pt x="12078" y="52013"/>
                  </a:lnTo>
                  <a:lnTo>
                    <a:pt x="12181" y="52000"/>
                  </a:lnTo>
                  <a:lnTo>
                    <a:pt x="12270" y="51962"/>
                  </a:lnTo>
                  <a:lnTo>
                    <a:pt x="12347" y="51924"/>
                  </a:lnTo>
                  <a:lnTo>
                    <a:pt x="12437" y="51872"/>
                  </a:lnTo>
                  <a:lnTo>
                    <a:pt x="12501" y="51821"/>
                  </a:lnTo>
                  <a:lnTo>
                    <a:pt x="12578" y="51757"/>
                  </a:lnTo>
                  <a:lnTo>
                    <a:pt x="12642" y="51680"/>
                  </a:lnTo>
                  <a:lnTo>
                    <a:pt x="12693" y="51616"/>
                  </a:lnTo>
                  <a:lnTo>
                    <a:pt x="12744" y="51527"/>
                  </a:lnTo>
                  <a:lnTo>
                    <a:pt x="12783" y="51450"/>
                  </a:lnTo>
                  <a:lnTo>
                    <a:pt x="12821" y="51360"/>
                  </a:lnTo>
                  <a:lnTo>
                    <a:pt x="12834" y="51258"/>
                  </a:lnTo>
                  <a:lnTo>
                    <a:pt x="12859" y="51168"/>
                  </a:lnTo>
                  <a:lnTo>
                    <a:pt x="12859" y="51065"/>
                  </a:lnTo>
                  <a:lnTo>
                    <a:pt x="12859" y="41652"/>
                  </a:lnTo>
                  <a:lnTo>
                    <a:pt x="12847" y="41267"/>
                  </a:lnTo>
                  <a:lnTo>
                    <a:pt x="12821" y="40896"/>
                  </a:lnTo>
                  <a:lnTo>
                    <a:pt x="12783" y="40537"/>
                  </a:lnTo>
                  <a:lnTo>
                    <a:pt x="12731" y="40179"/>
                  </a:lnTo>
                  <a:lnTo>
                    <a:pt x="12654" y="39820"/>
                  </a:lnTo>
                  <a:lnTo>
                    <a:pt x="12578" y="39474"/>
                  </a:lnTo>
                  <a:lnTo>
                    <a:pt x="12475" y="39141"/>
                  </a:lnTo>
                  <a:lnTo>
                    <a:pt x="12360" y="38808"/>
                  </a:lnTo>
                  <a:lnTo>
                    <a:pt x="12232" y="38475"/>
                  </a:lnTo>
                  <a:lnTo>
                    <a:pt x="12091" y="38168"/>
                  </a:lnTo>
                  <a:lnTo>
                    <a:pt x="11937" y="37861"/>
                  </a:lnTo>
                  <a:lnTo>
                    <a:pt x="11783" y="37566"/>
                  </a:lnTo>
                  <a:lnTo>
                    <a:pt x="11604" y="37271"/>
                  </a:lnTo>
                  <a:lnTo>
                    <a:pt x="11412" y="37002"/>
                  </a:lnTo>
                  <a:lnTo>
                    <a:pt x="11220" y="36733"/>
                  </a:lnTo>
                  <a:lnTo>
                    <a:pt x="11002" y="36477"/>
                  </a:lnTo>
                  <a:lnTo>
                    <a:pt x="10784" y="36234"/>
                  </a:lnTo>
                  <a:lnTo>
                    <a:pt x="10554" y="36003"/>
                  </a:lnTo>
                  <a:lnTo>
                    <a:pt x="10323" y="35786"/>
                  </a:lnTo>
                  <a:lnTo>
                    <a:pt x="10067" y="35581"/>
                  </a:lnTo>
                  <a:lnTo>
                    <a:pt x="9811" y="35401"/>
                  </a:lnTo>
                  <a:lnTo>
                    <a:pt x="9555" y="35222"/>
                  </a:lnTo>
                  <a:lnTo>
                    <a:pt x="9273" y="35056"/>
                  </a:lnTo>
                  <a:lnTo>
                    <a:pt x="9004" y="34915"/>
                  </a:lnTo>
                  <a:lnTo>
                    <a:pt x="8710" y="34787"/>
                  </a:lnTo>
                  <a:lnTo>
                    <a:pt x="8415" y="34671"/>
                  </a:lnTo>
                  <a:lnTo>
                    <a:pt x="8120" y="34569"/>
                  </a:lnTo>
                  <a:lnTo>
                    <a:pt x="7813" y="34479"/>
                  </a:lnTo>
                  <a:lnTo>
                    <a:pt x="7506" y="34415"/>
                  </a:lnTo>
                  <a:lnTo>
                    <a:pt x="7185" y="34377"/>
                  </a:lnTo>
                  <a:lnTo>
                    <a:pt x="6865" y="34351"/>
                  </a:lnTo>
                  <a:lnTo>
                    <a:pt x="6545" y="34338"/>
                  </a:lnTo>
                  <a:lnTo>
                    <a:pt x="6315" y="34338"/>
                  </a:lnTo>
                  <a:lnTo>
                    <a:pt x="6097" y="34326"/>
                  </a:lnTo>
                  <a:lnTo>
                    <a:pt x="5866" y="34313"/>
                  </a:lnTo>
                  <a:lnTo>
                    <a:pt x="5649" y="34274"/>
                  </a:lnTo>
                  <a:lnTo>
                    <a:pt x="5431" y="34223"/>
                  </a:lnTo>
                  <a:lnTo>
                    <a:pt x="5226" y="34172"/>
                  </a:lnTo>
                  <a:lnTo>
                    <a:pt x="5021" y="34095"/>
                  </a:lnTo>
                  <a:lnTo>
                    <a:pt x="4816" y="34005"/>
                  </a:lnTo>
                  <a:lnTo>
                    <a:pt x="4611" y="33916"/>
                  </a:lnTo>
                  <a:lnTo>
                    <a:pt x="4419" y="33800"/>
                  </a:lnTo>
                  <a:lnTo>
                    <a:pt x="4227" y="33685"/>
                  </a:lnTo>
                  <a:lnTo>
                    <a:pt x="4048" y="33557"/>
                  </a:lnTo>
                  <a:lnTo>
                    <a:pt x="3868" y="33416"/>
                  </a:lnTo>
                  <a:lnTo>
                    <a:pt x="3702" y="33275"/>
                  </a:lnTo>
                  <a:lnTo>
                    <a:pt x="3535" y="33109"/>
                  </a:lnTo>
                  <a:lnTo>
                    <a:pt x="3382" y="32942"/>
                  </a:lnTo>
                  <a:lnTo>
                    <a:pt x="3228" y="32763"/>
                  </a:lnTo>
                  <a:lnTo>
                    <a:pt x="3074" y="32571"/>
                  </a:lnTo>
                  <a:lnTo>
                    <a:pt x="2946" y="32379"/>
                  </a:lnTo>
                  <a:lnTo>
                    <a:pt x="2818" y="32174"/>
                  </a:lnTo>
                  <a:lnTo>
                    <a:pt x="2690" y="31969"/>
                  </a:lnTo>
                  <a:lnTo>
                    <a:pt x="2575" y="31751"/>
                  </a:lnTo>
                  <a:lnTo>
                    <a:pt x="2472" y="31521"/>
                  </a:lnTo>
                  <a:lnTo>
                    <a:pt x="2370" y="31290"/>
                  </a:lnTo>
                  <a:lnTo>
                    <a:pt x="2280" y="31060"/>
                  </a:lnTo>
                  <a:lnTo>
                    <a:pt x="2203" y="30816"/>
                  </a:lnTo>
                  <a:lnTo>
                    <a:pt x="2139" y="30560"/>
                  </a:lnTo>
                  <a:lnTo>
                    <a:pt x="2075" y="30304"/>
                  </a:lnTo>
                  <a:lnTo>
                    <a:pt x="2037" y="30048"/>
                  </a:lnTo>
                  <a:lnTo>
                    <a:pt x="1998" y="29792"/>
                  </a:lnTo>
                  <a:lnTo>
                    <a:pt x="1960" y="29523"/>
                  </a:lnTo>
                  <a:lnTo>
                    <a:pt x="1947" y="29241"/>
                  </a:lnTo>
                  <a:lnTo>
                    <a:pt x="1947" y="28972"/>
                  </a:lnTo>
                  <a:lnTo>
                    <a:pt x="1947" y="23067"/>
                  </a:lnTo>
                  <a:lnTo>
                    <a:pt x="1947" y="22798"/>
                  </a:lnTo>
                  <a:lnTo>
                    <a:pt x="1960" y="22529"/>
                  </a:lnTo>
                  <a:lnTo>
                    <a:pt x="1998" y="22260"/>
                  </a:lnTo>
                  <a:lnTo>
                    <a:pt x="2037" y="21992"/>
                  </a:lnTo>
                  <a:lnTo>
                    <a:pt x="2075" y="21735"/>
                  </a:lnTo>
                  <a:lnTo>
                    <a:pt x="2139" y="21479"/>
                  </a:lnTo>
                  <a:lnTo>
                    <a:pt x="2203" y="21223"/>
                  </a:lnTo>
                  <a:lnTo>
                    <a:pt x="2280" y="20980"/>
                  </a:lnTo>
                  <a:lnTo>
                    <a:pt x="2370" y="20749"/>
                  </a:lnTo>
                  <a:lnTo>
                    <a:pt x="2472" y="20519"/>
                  </a:lnTo>
                  <a:lnTo>
                    <a:pt x="2575" y="20288"/>
                  </a:lnTo>
                  <a:lnTo>
                    <a:pt x="2690" y="20070"/>
                  </a:lnTo>
                  <a:lnTo>
                    <a:pt x="2818" y="19865"/>
                  </a:lnTo>
                  <a:lnTo>
                    <a:pt x="2946" y="19660"/>
                  </a:lnTo>
                  <a:lnTo>
                    <a:pt x="3074" y="19468"/>
                  </a:lnTo>
                  <a:lnTo>
                    <a:pt x="3228" y="19276"/>
                  </a:lnTo>
                  <a:lnTo>
                    <a:pt x="3382" y="19097"/>
                  </a:lnTo>
                  <a:lnTo>
                    <a:pt x="3535" y="18930"/>
                  </a:lnTo>
                  <a:lnTo>
                    <a:pt x="3702" y="18777"/>
                  </a:lnTo>
                  <a:lnTo>
                    <a:pt x="3868" y="18623"/>
                  </a:lnTo>
                  <a:lnTo>
                    <a:pt x="4048" y="18482"/>
                  </a:lnTo>
                  <a:lnTo>
                    <a:pt x="4227" y="18354"/>
                  </a:lnTo>
                  <a:lnTo>
                    <a:pt x="4419" y="18239"/>
                  </a:lnTo>
                  <a:lnTo>
                    <a:pt x="4611" y="18124"/>
                  </a:lnTo>
                  <a:lnTo>
                    <a:pt x="4816" y="18034"/>
                  </a:lnTo>
                  <a:lnTo>
                    <a:pt x="5021" y="17944"/>
                  </a:lnTo>
                  <a:lnTo>
                    <a:pt x="5226" y="17880"/>
                  </a:lnTo>
                  <a:lnTo>
                    <a:pt x="5431" y="17816"/>
                  </a:lnTo>
                  <a:lnTo>
                    <a:pt x="5649" y="17765"/>
                  </a:lnTo>
                  <a:lnTo>
                    <a:pt x="5866" y="17739"/>
                  </a:lnTo>
                  <a:lnTo>
                    <a:pt x="6097" y="17714"/>
                  </a:lnTo>
                  <a:lnTo>
                    <a:pt x="6315" y="17701"/>
                  </a:lnTo>
                  <a:lnTo>
                    <a:pt x="6865" y="17701"/>
                  </a:lnTo>
                  <a:lnTo>
                    <a:pt x="7185" y="17662"/>
                  </a:lnTo>
                  <a:lnTo>
                    <a:pt x="7506" y="17624"/>
                  </a:lnTo>
                  <a:lnTo>
                    <a:pt x="7813" y="17560"/>
                  </a:lnTo>
                  <a:lnTo>
                    <a:pt x="8120" y="17470"/>
                  </a:lnTo>
                  <a:lnTo>
                    <a:pt x="8415" y="17381"/>
                  </a:lnTo>
                  <a:lnTo>
                    <a:pt x="8710" y="17265"/>
                  </a:lnTo>
                  <a:lnTo>
                    <a:pt x="9004" y="17125"/>
                  </a:lnTo>
                  <a:lnTo>
                    <a:pt x="9273" y="16984"/>
                  </a:lnTo>
                  <a:lnTo>
                    <a:pt x="9555" y="16817"/>
                  </a:lnTo>
                  <a:lnTo>
                    <a:pt x="9811" y="16651"/>
                  </a:lnTo>
                  <a:lnTo>
                    <a:pt x="10067" y="16459"/>
                  </a:lnTo>
                  <a:lnTo>
                    <a:pt x="10323" y="16254"/>
                  </a:lnTo>
                  <a:lnTo>
                    <a:pt x="10554" y="16036"/>
                  </a:lnTo>
                  <a:lnTo>
                    <a:pt x="10784" y="15805"/>
                  </a:lnTo>
                  <a:lnTo>
                    <a:pt x="11002" y="15562"/>
                  </a:lnTo>
                  <a:lnTo>
                    <a:pt x="11220" y="15306"/>
                  </a:lnTo>
                  <a:lnTo>
                    <a:pt x="11412" y="15050"/>
                  </a:lnTo>
                  <a:lnTo>
                    <a:pt x="11604" y="14768"/>
                  </a:lnTo>
                  <a:lnTo>
                    <a:pt x="11783" y="14486"/>
                  </a:lnTo>
                  <a:lnTo>
                    <a:pt x="11937" y="14179"/>
                  </a:lnTo>
                  <a:lnTo>
                    <a:pt x="12091" y="13884"/>
                  </a:lnTo>
                  <a:lnTo>
                    <a:pt x="12232" y="13564"/>
                  </a:lnTo>
                  <a:lnTo>
                    <a:pt x="12360" y="13244"/>
                  </a:lnTo>
                  <a:lnTo>
                    <a:pt x="12475" y="12911"/>
                  </a:lnTo>
                  <a:lnTo>
                    <a:pt x="12578" y="12565"/>
                  </a:lnTo>
                  <a:lnTo>
                    <a:pt x="12654" y="12219"/>
                  </a:lnTo>
                  <a:lnTo>
                    <a:pt x="12731" y="11873"/>
                  </a:lnTo>
                  <a:lnTo>
                    <a:pt x="12783" y="11515"/>
                  </a:lnTo>
                  <a:lnTo>
                    <a:pt x="12821" y="11143"/>
                  </a:lnTo>
                  <a:lnTo>
                    <a:pt x="12847" y="10772"/>
                  </a:lnTo>
                  <a:lnTo>
                    <a:pt x="12859" y="10400"/>
                  </a:lnTo>
                  <a:lnTo>
                    <a:pt x="12859" y="974"/>
                  </a:lnTo>
                  <a:lnTo>
                    <a:pt x="12859" y="871"/>
                  </a:lnTo>
                  <a:lnTo>
                    <a:pt x="12834" y="782"/>
                  </a:lnTo>
                  <a:lnTo>
                    <a:pt x="12821" y="692"/>
                  </a:lnTo>
                  <a:lnTo>
                    <a:pt x="12783" y="602"/>
                  </a:lnTo>
                  <a:lnTo>
                    <a:pt x="12744" y="513"/>
                  </a:lnTo>
                  <a:lnTo>
                    <a:pt x="12693" y="436"/>
                  </a:lnTo>
                  <a:lnTo>
                    <a:pt x="12642" y="359"/>
                  </a:lnTo>
                  <a:lnTo>
                    <a:pt x="12578" y="282"/>
                  </a:lnTo>
                  <a:lnTo>
                    <a:pt x="12501" y="231"/>
                  </a:lnTo>
                  <a:lnTo>
                    <a:pt x="12437" y="167"/>
                  </a:lnTo>
                  <a:lnTo>
                    <a:pt x="12347" y="116"/>
                  </a:lnTo>
                  <a:lnTo>
                    <a:pt x="12270" y="77"/>
                  </a:lnTo>
                  <a:lnTo>
                    <a:pt x="12181" y="52"/>
                  </a:lnTo>
                  <a:lnTo>
                    <a:pt x="12078" y="26"/>
                  </a:lnTo>
                  <a:lnTo>
                    <a:pt x="11988" y="13"/>
                  </a:lnTo>
                  <a:lnTo>
                    <a:pt x="11886"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6"/>
            <p:cNvSpPr/>
            <p:nvPr/>
          </p:nvSpPr>
          <p:spPr>
            <a:xfrm rot="5400000">
              <a:off x="4514160" y="2219528"/>
              <a:ext cx="239118" cy="239200"/>
            </a:xfrm>
            <a:custGeom>
              <a:rect b="b" l="l" r="r" t="t"/>
              <a:pathLst>
                <a:path extrusionOk="0" h="2909" w="2908">
                  <a:moveTo>
                    <a:pt x="1448" y="1"/>
                  </a:moveTo>
                  <a:lnTo>
                    <a:pt x="1307" y="14"/>
                  </a:lnTo>
                  <a:lnTo>
                    <a:pt x="1153" y="26"/>
                  </a:lnTo>
                  <a:lnTo>
                    <a:pt x="1025" y="65"/>
                  </a:lnTo>
                  <a:lnTo>
                    <a:pt x="884" y="116"/>
                  </a:lnTo>
                  <a:lnTo>
                    <a:pt x="756" y="180"/>
                  </a:lnTo>
                  <a:lnTo>
                    <a:pt x="641" y="244"/>
                  </a:lnTo>
                  <a:lnTo>
                    <a:pt x="526" y="334"/>
                  </a:lnTo>
                  <a:lnTo>
                    <a:pt x="423" y="423"/>
                  </a:lnTo>
                  <a:lnTo>
                    <a:pt x="333" y="526"/>
                  </a:lnTo>
                  <a:lnTo>
                    <a:pt x="244" y="641"/>
                  </a:lnTo>
                  <a:lnTo>
                    <a:pt x="167" y="756"/>
                  </a:lnTo>
                  <a:lnTo>
                    <a:pt x="116" y="884"/>
                  </a:lnTo>
                  <a:lnTo>
                    <a:pt x="65" y="1025"/>
                  </a:lnTo>
                  <a:lnTo>
                    <a:pt x="26" y="1166"/>
                  </a:lnTo>
                  <a:lnTo>
                    <a:pt x="0" y="1307"/>
                  </a:lnTo>
                  <a:lnTo>
                    <a:pt x="0" y="1461"/>
                  </a:lnTo>
                  <a:lnTo>
                    <a:pt x="0" y="1602"/>
                  </a:lnTo>
                  <a:lnTo>
                    <a:pt x="26" y="1755"/>
                  </a:lnTo>
                  <a:lnTo>
                    <a:pt x="65" y="1883"/>
                  </a:lnTo>
                  <a:lnTo>
                    <a:pt x="116" y="2024"/>
                  </a:lnTo>
                  <a:lnTo>
                    <a:pt x="167" y="2152"/>
                  </a:lnTo>
                  <a:lnTo>
                    <a:pt x="244" y="2268"/>
                  </a:lnTo>
                  <a:lnTo>
                    <a:pt x="333" y="2383"/>
                  </a:lnTo>
                  <a:lnTo>
                    <a:pt x="423" y="2485"/>
                  </a:lnTo>
                  <a:lnTo>
                    <a:pt x="526" y="2575"/>
                  </a:lnTo>
                  <a:lnTo>
                    <a:pt x="641" y="2665"/>
                  </a:lnTo>
                  <a:lnTo>
                    <a:pt x="756" y="2742"/>
                  </a:lnTo>
                  <a:lnTo>
                    <a:pt x="884" y="2793"/>
                  </a:lnTo>
                  <a:lnTo>
                    <a:pt x="1025" y="2844"/>
                  </a:lnTo>
                  <a:lnTo>
                    <a:pt x="1153" y="2882"/>
                  </a:lnTo>
                  <a:lnTo>
                    <a:pt x="1307" y="2908"/>
                  </a:lnTo>
                  <a:lnTo>
                    <a:pt x="1601" y="2908"/>
                  </a:lnTo>
                  <a:lnTo>
                    <a:pt x="1742" y="2882"/>
                  </a:lnTo>
                  <a:lnTo>
                    <a:pt x="1883" y="2844"/>
                  </a:lnTo>
                  <a:lnTo>
                    <a:pt x="2024" y="2793"/>
                  </a:lnTo>
                  <a:lnTo>
                    <a:pt x="2139" y="2742"/>
                  </a:lnTo>
                  <a:lnTo>
                    <a:pt x="2267" y="2665"/>
                  </a:lnTo>
                  <a:lnTo>
                    <a:pt x="2383" y="2575"/>
                  </a:lnTo>
                  <a:lnTo>
                    <a:pt x="2485" y="2485"/>
                  </a:lnTo>
                  <a:lnTo>
                    <a:pt x="2575" y="2383"/>
                  </a:lnTo>
                  <a:lnTo>
                    <a:pt x="2665" y="2268"/>
                  </a:lnTo>
                  <a:lnTo>
                    <a:pt x="2729" y="2152"/>
                  </a:lnTo>
                  <a:lnTo>
                    <a:pt x="2793" y="2024"/>
                  </a:lnTo>
                  <a:lnTo>
                    <a:pt x="2844" y="1883"/>
                  </a:lnTo>
                  <a:lnTo>
                    <a:pt x="2882" y="1755"/>
                  </a:lnTo>
                  <a:lnTo>
                    <a:pt x="2895" y="1602"/>
                  </a:lnTo>
                  <a:lnTo>
                    <a:pt x="2908" y="1461"/>
                  </a:lnTo>
                  <a:lnTo>
                    <a:pt x="2895" y="1307"/>
                  </a:lnTo>
                  <a:lnTo>
                    <a:pt x="2882" y="1166"/>
                  </a:lnTo>
                  <a:lnTo>
                    <a:pt x="2844" y="1025"/>
                  </a:lnTo>
                  <a:lnTo>
                    <a:pt x="2793" y="884"/>
                  </a:lnTo>
                  <a:lnTo>
                    <a:pt x="2729" y="756"/>
                  </a:lnTo>
                  <a:lnTo>
                    <a:pt x="2665" y="641"/>
                  </a:lnTo>
                  <a:lnTo>
                    <a:pt x="2575" y="526"/>
                  </a:lnTo>
                  <a:lnTo>
                    <a:pt x="2485" y="423"/>
                  </a:lnTo>
                  <a:lnTo>
                    <a:pt x="2383" y="334"/>
                  </a:lnTo>
                  <a:lnTo>
                    <a:pt x="2267" y="244"/>
                  </a:lnTo>
                  <a:lnTo>
                    <a:pt x="2139" y="180"/>
                  </a:lnTo>
                  <a:lnTo>
                    <a:pt x="2024" y="116"/>
                  </a:lnTo>
                  <a:lnTo>
                    <a:pt x="1883" y="65"/>
                  </a:lnTo>
                  <a:lnTo>
                    <a:pt x="1742" y="26"/>
                  </a:lnTo>
                  <a:lnTo>
                    <a:pt x="1601" y="14"/>
                  </a:lnTo>
                  <a:lnTo>
                    <a:pt x="1448" y="1"/>
                  </a:lnTo>
                  <a:close/>
                </a:path>
              </a:pathLst>
            </a:custGeom>
            <a:solidFill>
              <a:srgbClr val="FCB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6"/>
            <p:cNvSpPr/>
            <p:nvPr/>
          </p:nvSpPr>
          <p:spPr>
            <a:xfrm rot="5400000">
              <a:off x="5969994" y="2734931"/>
              <a:ext cx="174300" cy="174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6"/>
            <p:cNvSpPr/>
            <p:nvPr/>
          </p:nvSpPr>
          <p:spPr>
            <a:xfrm rot="5400000">
              <a:off x="3819384" y="2536551"/>
              <a:ext cx="174300" cy="174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6"/>
            <p:cNvSpPr/>
            <p:nvPr/>
          </p:nvSpPr>
          <p:spPr>
            <a:xfrm rot="5400000">
              <a:off x="2775274" y="2524387"/>
              <a:ext cx="174300" cy="174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2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Acknowledgements and Credits</a:t>
            </a:r>
            <a:endParaRPr/>
          </a:p>
        </p:txBody>
      </p:sp>
      <p:sp>
        <p:nvSpPr>
          <p:cNvPr id="880" name="Google Shape;880;p26"/>
          <p:cNvSpPr txBox="1"/>
          <p:nvPr>
            <p:ph idx="1" type="body"/>
          </p:nvPr>
        </p:nvSpPr>
        <p:spPr>
          <a:xfrm>
            <a:off x="457200" y="927525"/>
            <a:ext cx="8229600" cy="39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 to Prof. Bang and Prof. Keeley for their </a:t>
            </a:r>
            <a:r>
              <a:rPr lang="en"/>
              <a:t>guidance</a:t>
            </a:r>
            <a:r>
              <a:rPr lang="en"/>
              <a:t> and support of this project. Additional thanks to Kavi Dey for his assistance in troubleshooting a multitude of issues. This project would not have been possible without them. </a:t>
            </a:r>
            <a:endParaRPr/>
          </a:p>
          <a:p>
            <a:pPr indent="0" lvl="0" marL="0" rtl="0" algn="l">
              <a:spcBef>
                <a:spcPts val="1200"/>
              </a:spcBef>
              <a:spcAft>
                <a:spcPts val="0"/>
              </a:spcAft>
              <a:buNone/>
            </a:pPr>
            <a:r>
              <a:rPr lang="en"/>
              <a:t>Thank you to The Hive for funding this project through the Course Activity Grant and to the Harvey Mudd Makerspace for letting us use their electronics space and components. </a:t>
            </a:r>
            <a:endParaRPr/>
          </a:p>
          <a:p>
            <a:pPr indent="0" lvl="0" marL="355600" rtl="0" algn="l">
              <a:lnSpc>
                <a:spcPct val="115000"/>
              </a:lnSpc>
              <a:spcBef>
                <a:spcPts val="1200"/>
              </a:spcBef>
              <a:spcAft>
                <a:spcPts val="0"/>
              </a:spcAft>
              <a:buNone/>
            </a:pPr>
            <a:r>
              <a:rPr lang="en" sz="1100">
                <a:latin typeface="Arial"/>
                <a:ea typeface="Arial"/>
                <a:cs typeface="Arial"/>
                <a:sym typeface="Arial"/>
              </a:rPr>
              <a:t>Brainy-Bits. (2020, October 28). </a:t>
            </a:r>
            <a:r>
              <a:rPr i="1" lang="en" sz="1100">
                <a:latin typeface="Arial"/>
                <a:ea typeface="Arial"/>
                <a:cs typeface="Arial"/>
                <a:sym typeface="Arial"/>
              </a:rPr>
              <a:t>Build an arduino RGB led ring compass</a:t>
            </a:r>
            <a:r>
              <a:rPr lang="en" sz="1100">
                <a:latin typeface="Arial"/>
                <a:ea typeface="Arial"/>
                <a:cs typeface="Arial"/>
                <a:sym typeface="Arial"/>
              </a:rPr>
              <a:t>. Brainy. Retrieved March 26, 2023, from https://www.brainy-bits.com/post/build-an-arduino-rgb-led-ring-compass</a:t>
            </a:r>
            <a:endParaRPr sz="1100">
              <a:latin typeface="Arial"/>
              <a:ea typeface="Arial"/>
              <a:cs typeface="Arial"/>
              <a:sym typeface="Arial"/>
            </a:endParaRPr>
          </a:p>
          <a:p>
            <a:pPr indent="0" lvl="0" marL="355600" rtl="0" algn="l">
              <a:lnSpc>
                <a:spcPct val="115000"/>
              </a:lnSpc>
              <a:spcBef>
                <a:spcPts val="1200"/>
              </a:spcBef>
              <a:spcAft>
                <a:spcPts val="0"/>
              </a:spcAft>
              <a:buNone/>
            </a:pPr>
            <a:r>
              <a:rPr i="1" lang="en" sz="1100">
                <a:latin typeface="Arial"/>
                <a:ea typeface="Arial"/>
                <a:cs typeface="Arial"/>
                <a:sym typeface="Arial"/>
              </a:rPr>
              <a:t>Machine learning infographics</a:t>
            </a:r>
            <a:r>
              <a:rPr lang="en" sz="1100">
                <a:latin typeface="Arial"/>
                <a:ea typeface="Arial"/>
                <a:cs typeface="Arial"/>
                <a:sym typeface="Arial"/>
              </a:rPr>
              <a:t>. Slidesgo. (n.d.). Retrieved March 26, 2023, from https://slidesgo.com/theme/machine-learning-infographics#search-machine+learning&amp;position-1&amp;results-4&amp;rs=search</a:t>
            </a:r>
            <a:endParaRPr sz="1100">
              <a:latin typeface="Arial"/>
              <a:ea typeface="Arial"/>
              <a:cs typeface="Arial"/>
              <a:sym typeface="Arial"/>
            </a:endParaRPr>
          </a:p>
          <a:p>
            <a:pPr indent="0" lvl="0" marL="355600" rtl="0" algn="l">
              <a:lnSpc>
                <a:spcPct val="115000"/>
              </a:lnSpc>
              <a:spcBef>
                <a:spcPts val="1200"/>
              </a:spcBef>
              <a:spcAft>
                <a:spcPts val="0"/>
              </a:spcAft>
              <a:buNone/>
            </a:pPr>
            <a:r>
              <a:rPr i="1" lang="en" sz="1100">
                <a:latin typeface="Arial"/>
                <a:ea typeface="Arial"/>
                <a:cs typeface="Arial"/>
                <a:sym typeface="Arial"/>
              </a:rPr>
              <a:t>Sensebridge - making the invisible visible " North Paw</a:t>
            </a:r>
            <a:r>
              <a:rPr lang="en" sz="1100">
                <a:latin typeface="Arial"/>
                <a:ea typeface="Arial"/>
                <a:cs typeface="Arial"/>
                <a:sym typeface="Arial"/>
              </a:rPr>
              <a:t>. Sensebridge RSS. (n.d.). Retrieved March 26, 2023, from https://sensebridge.net/projects/northpaw/</a:t>
            </a:r>
            <a:endParaRPr sz="1100">
              <a:latin typeface="Arial"/>
              <a:ea typeface="Arial"/>
              <a:cs typeface="Arial"/>
              <a:sym typeface="Arial"/>
            </a:endParaRPr>
          </a:p>
          <a:p>
            <a:pPr indent="0" lvl="0" marL="355600" rtl="0" algn="l">
              <a:lnSpc>
                <a:spcPct val="115000"/>
              </a:lnSpc>
              <a:spcBef>
                <a:spcPts val="1200"/>
              </a:spcBef>
              <a:spcAft>
                <a:spcPts val="1200"/>
              </a:spcAft>
              <a:buNone/>
            </a:pPr>
            <a:r>
              <a:rPr lang="en" sz="1100">
                <a:latin typeface="Arial"/>
                <a:ea typeface="Arial"/>
                <a:cs typeface="Arial"/>
                <a:sym typeface="Arial"/>
              </a:rPr>
              <a:t>techZeero. (2023, January 22). </a:t>
            </a:r>
            <a:r>
              <a:rPr i="1" lang="en" sz="1100">
                <a:latin typeface="Arial"/>
                <a:ea typeface="Arial"/>
                <a:cs typeface="Arial"/>
                <a:sym typeface="Arial"/>
              </a:rPr>
              <a:t>Vibration motor with Arduino - code, Circuit for Vibration Motor</a:t>
            </a:r>
            <a:r>
              <a:rPr lang="en" sz="1100">
                <a:latin typeface="Arial"/>
                <a:ea typeface="Arial"/>
                <a:cs typeface="Arial"/>
                <a:sym typeface="Arial"/>
              </a:rPr>
              <a:t>. techZeero. Retrieved March 26, 2023, from https://techzeero.com/arduino-tutorials/vibration-motor-with-arduino/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grpSp>
        <p:nvGrpSpPr>
          <p:cNvPr id="885" name="Google Shape;885;p27"/>
          <p:cNvGrpSpPr/>
          <p:nvPr/>
        </p:nvGrpSpPr>
        <p:grpSpPr>
          <a:xfrm>
            <a:off x="374289" y="252288"/>
            <a:ext cx="2990047" cy="3762375"/>
            <a:chOff x="3229376" y="1038225"/>
            <a:chExt cx="2990047" cy="3762375"/>
          </a:xfrm>
        </p:grpSpPr>
        <p:grpSp>
          <p:nvGrpSpPr>
            <p:cNvPr id="886" name="Google Shape;886;p27"/>
            <p:cNvGrpSpPr/>
            <p:nvPr/>
          </p:nvGrpSpPr>
          <p:grpSpPr>
            <a:xfrm>
              <a:off x="3229376" y="1122657"/>
              <a:ext cx="2990047" cy="3677943"/>
              <a:chOff x="3076803" y="1122657"/>
              <a:chExt cx="2990047" cy="3677943"/>
            </a:xfrm>
          </p:grpSpPr>
          <p:sp>
            <p:nvSpPr>
              <p:cNvPr id="887" name="Google Shape;887;p27"/>
              <p:cNvSpPr/>
              <p:nvPr/>
            </p:nvSpPr>
            <p:spPr>
              <a:xfrm>
                <a:off x="5028550" y="4610100"/>
                <a:ext cx="1038300" cy="1905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27"/>
              <p:cNvGrpSpPr/>
              <p:nvPr/>
            </p:nvGrpSpPr>
            <p:grpSpPr>
              <a:xfrm>
                <a:off x="3076803" y="1122657"/>
                <a:ext cx="2846761" cy="3609149"/>
                <a:chOff x="5746228" y="1003890"/>
                <a:chExt cx="2940565" cy="3728074"/>
              </a:xfrm>
            </p:grpSpPr>
            <p:grpSp>
              <p:nvGrpSpPr>
                <p:cNvPr id="889" name="Google Shape;889;p27"/>
                <p:cNvGrpSpPr/>
                <p:nvPr/>
              </p:nvGrpSpPr>
              <p:grpSpPr>
                <a:xfrm>
                  <a:off x="5746228" y="1003890"/>
                  <a:ext cx="1610200" cy="3314901"/>
                  <a:chOff x="6434938" y="1003850"/>
                  <a:chExt cx="1165376" cy="2399147"/>
                </a:xfrm>
              </p:grpSpPr>
              <p:sp>
                <p:nvSpPr>
                  <p:cNvPr id="890" name="Google Shape;890;p27"/>
                  <p:cNvSpPr/>
                  <p:nvPr/>
                </p:nvSpPr>
                <p:spPr>
                  <a:xfrm>
                    <a:off x="6434938" y="1003850"/>
                    <a:ext cx="1165376" cy="2399147"/>
                  </a:xfrm>
                  <a:custGeom>
                    <a:rect b="b" l="l" r="r" t="t"/>
                    <a:pathLst>
                      <a:path extrusionOk="0" h="78609" w="38184">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6079"/>
                        </a:lnTo>
                        <a:lnTo>
                          <a:pt x="14" y="76337"/>
                        </a:lnTo>
                        <a:lnTo>
                          <a:pt x="55" y="76582"/>
                        </a:lnTo>
                        <a:lnTo>
                          <a:pt x="109" y="76827"/>
                        </a:lnTo>
                        <a:lnTo>
                          <a:pt x="205" y="77058"/>
                        </a:lnTo>
                        <a:lnTo>
                          <a:pt x="313" y="77276"/>
                        </a:lnTo>
                        <a:lnTo>
                          <a:pt x="436" y="77494"/>
                        </a:lnTo>
                        <a:lnTo>
                          <a:pt x="572" y="77684"/>
                        </a:lnTo>
                        <a:lnTo>
                          <a:pt x="735" y="77861"/>
                        </a:lnTo>
                        <a:lnTo>
                          <a:pt x="926" y="78024"/>
                        </a:lnTo>
                        <a:lnTo>
                          <a:pt x="1116" y="78174"/>
                        </a:lnTo>
                        <a:lnTo>
                          <a:pt x="1320" y="78296"/>
                        </a:lnTo>
                        <a:lnTo>
                          <a:pt x="1551" y="78405"/>
                        </a:lnTo>
                        <a:lnTo>
                          <a:pt x="1782" y="78487"/>
                        </a:lnTo>
                        <a:lnTo>
                          <a:pt x="2014" y="78555"/>
                        </a:lnTo>
                        <a:lnTo>
                          <a:pt x="2272" y="78595"/>
                        </a:lnTo>
                        <a:lnTo>
                          <a:pt x="2531" y="78609"/>
                        </a:lnTo>
                        <a:lnTo>
                          <a:pt x="35667" y="78609"/>
                        </a:lnTo>
                        <a:lnTo>
                          <a:pt x="35925" y="78595"/>
                        </a:lnTo>
                        <a:lnTo>
                          <a:pt x="36170" y="78555"/>
                        </a:lnTo>
                        <a:lnTo>
                          <a:pt x="36415" y="78487"/>
                        </a:lnTo>
                        <a:lnTo>
                          <a:pt x="36646" y="78405"/>
                        </a:lnTo>
                        <a:lnTo>
                          <a:pt x="36864" y="78296"/>
                        </a:lnTo>
                        <a:lnTo>
                          <a:pt x="37081" y="78174"/>
                        </a:lnTo>
                        <a:lnTo>
                          <a:pt x="37272" y="78024"/>
                        </a:lnTo>
                        <a:lnTo>
                          <a:pt x="37449" y="77861"/>
                        </a:lnTo>
                        <a:lnTo>
                          <a:pt x="37612" y="77684"/>
                        </a:lnTo>
                        <a:lnTo>
                          <a:pt x="37761" y="77494"/>
                        </a:lnTo>
                        <a:lnTo>
                          <a:pt x="37884" y="77276"/>
                        </a:lnTo>
                        <a:lnTo>
                          <a:pt x="37993" y="77058"/>
                        </a:lnTo>
                        <a:lnTo>
                          <a:pt x="38074" y="76827"/>
                        </a:lnTo>
                        <a:lnTo>
                          <a:pt x="38142" y="76582"/>
                        </a:lnTo>
                        <a:lnTo>
                          <a:pt x="38183" y="76337"/>
                        </a:lnTo>
                        <a:lnTo>
                          <a:pt x="38183" y="76079"/>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6434938" y="1003850"/>
                    <a:ext cx="1165376" cy="2399147"/>
                  </a:xfrm>
                  <a:custGeom>
                    <a:rect b="b" l="l" r="r" t="t"/>
                    <a:pathLst>
                      <a:path extrusionOk="0" fill="none" h="78609" w="38184">
                        <a:moveTo>
                          <a:pt x="38183" y="1891"/>
                        </a:moveTo>
                        <a:lnTo>
                          <a:pt x="38183" y="76079"/>
                        </a:lnTo>
                        <a:lnTo>
                          <a:pt x="38183" y="76079"/>
                        </a:lnTo>
                        <a:lnTo>
                          <a:pt x="38183" y="76337"/>
                        </a:lnTo>
                        <a:lnTo>
                          <a:pt x="38142" y="76582"/>
                        </a:lnTo>
                        <a:lnTo>
                          <a:pt x="38074" y="76827"/>
                        </a:lnTo>
                        <a:lnTo>
                          <a:pt x="37993" y="77058"/>
                        </a:lnTo>
                        <a:lnTo>
                          <a:pt x="37884" y="77276"/>
                        </a:lnTo>
                        <a:lnTo>
                          <a:pt x="37761" y="77494"/>
                        </a:lnTo>
                        <a:lnTo>
                          <a:pt x="37612" y="77684"/>
                        </a:lnTo>
                        <a:lnTo>
                          <a:pt x="37449" y="77861"/>
                        </a:lnTo>
                        <a:lnTo>
                          <a:pt x="37272" y="78024"/>
                        </a:lnTo>
                        <a:lnTo>
                          <a:pt x="37081" y="78174"/>
                        </a:lnTo>
                        <a:lnTo>
                          <a:pt x="36864" y="78296"/>
                        </a:lnTo>
                        <a:lnTo>
                          <a:pt x="36646" y="78405"/>
                        </a:lnTo>
                        <a:lnTo>
                          <a:pt x="36415" y="78487"/>
                        </a:lnTo>
                        <a:lnTo>
                          <a:pt x="36170" y="78555"/>
                        </a:lnTo>
                        <a:lnTo>
                          <a:pt x="35925" y="78595"/>
                        </a:lnTo>
                        <a:lnTo>
                          <a:pt x="35667" y="78609"/>
                        </a:lnTo>
                        <a:lnTo>
                          <a:pt x="2531" y="78609"/>
                        </a:lnTo>
                        <a:lnTo>
                          <a:pt x="2531" y="78609"/>
                        </a:lnTo>
                        <a:lnTo>
                          <a:pt x="2272" y="78595"/>
                        </a:lnTo>
                        <a:lnTo>
                          <a:pt x="2014" y="78555"/>
                        </a:lnTo>
                        <a:lnTo>
                          <a:pt x="1782" y="78487"/>
                        </a:lnTo>
                        <a:lnTo>
                          <a:pt x="1551" y="78405"/>
                        </a:lnTo>
                        <a:lnTo>
                          <a:pt x="1320" y="78296"/>
                        </a:lnTo>
                        <a:lnTo>
                          <a:pt x="1116" y="78174"/>
                        </a:lnTo>
                        <a:lnTo>
                          <a:pt x="926" y="78024"/>
                        </a:lnTo>
                        <a:lnTo>
                          <a:pt x="735" y="77861"/>
                        </a:lnTo>
                        <a:lnTo>
                          <a:pt x="572" y="77684"/>
                        </a:lnTo>
                        <a:lnTo>
                          <a:pt x="436" y="77494"/>
                        </a:lnTo>
                        <a:lnTo>
                          <a:pt x="313" y="77276"/>
                        </a:lnTo>
                        <a:lnTo>
                          <a:pt x="205" y="77058"/>
                        </a:lnTo>
                        <a:lnTo>
                          <a:pt x="109" y="76827"/>
                        </a:lnTo>
                        <a:lnTo>
                          <a:pt x="55" y="76582"/>
                        </a:lnTo>
                        <a:lnTo>
                          <a:pt x="14" y="76337"/>
                        </a:lnTo>
                        <a:lnTo>
                          <a:pt x="1" y="76079"/>
                        </a:lnTo>
                        <a:lnTo>
                          <a:pt x="1" y="1891"/>
                        </a:lnTo>
                        <a:lnTo>
                          <a:pt x="1" y="1891"/>
                        </a:lnTo>
                        <a:lnTo>
                          <a:pt x="14" y="1687"/>
                        </a:lnTo>
                        <a:lnTo>
                          <a:pt x="41" y="1510"/>
                        </a:lnTo>
                        <a:lnTo>
                          <a:pt x="82" y="1319"/>
                        </a:lnTo>
                        <a:lnTo>
                          <a:pt x="150" y="1156"/>
                        </a:lnTo>
                        <a:lnTo>
                          <a:pt x="232" y="993"/>
                        </a:lnTo>
                        <a:lnTo>
                          <a:pt x="327" y="830"/>
                        </a:lnTo>
                        <a:lnTo>
                          <a:pt x="436" y="694"/>
                        </a:lnTo>
                        <a:lnTo>
                          <a:pt x="558" y="558"/>
                        </a:lnTo>
                        <a:lnTo>
                          <a:pt x="681" y="435"/>
                        </a:lnTo>
                        <a:lnTo>
                          <a:pt x="830" y="326"/>
                        </a:lnTo>
                        <a:lnTo>
                          <a:pt x="994" y="231"/>
                        </a:lnTo>
                        <a:lnTo>
                          <a:pt x="1157" y="150"/>
                        </a:lnTo>
                        <a:lnTo>
                          <a:pt x="1320" y="82"/>
                        </a:lnTo>
                        <a:lnTo>
                          <a:pt x="1510" y="41"/>
                        </a:lnTo>
                        <a:lnTo>
                          <a:pt x="1687" y="14"/>
                        </a:lnTo>
                        <a:lnTo>
                          <a:pt x="1891" y="0"/>
                        </a:lnTo>
                        <a:lnTo>
                          <a:pt x="36306" y="0"/>
                        </a:lnTo>
                        <a:lnTo>
                          <a:pt x="36306" y="0"/>
                        </a:lnTo>
                        <a:lnTo>
                          <a:pt x="36496" y="14"/>
                        </a:lnTo>
                        <a:lnTo>
                          <a:pt x="36687" y="41"/>
                        </a:lnTo>
                        <a:lnTo>
                          <a:pt x="36864" y="82"/>
                        </a:lnTo>
                        <a:lnTo>
                          <a:pt x="37040" y="150"/>
                        </a:lnTo>
                        <a:lnTo>
                          <a:pt x="37204" y="231"/>
                        </a:lnTo>
                        <a:lnTo>
                          <a:pt x="37353" y="326"/>
                        </a:lnTo>
                        <a:lnTo>
                          <a:pt x="37503" y="435"/>
                        </a:lnTo>
                        <a:lnTo>
                          <a:pt x="37639" y="558"/>
                        </a:lnTo>
                        <a:lnTo>
                          <a:pt x="37761" y="694"/>
                        </a:lnTo>
                        <a:lnTo>
                          <a:pt x="37870" y="830"/>
                        </a:lnTo>
                        <a:lnTo>
                          <a:pt x="37965" y="993"/>
                        </a:lnTo>
                        <a:lnTo>
                          <a:pt x="38047" y="1156"/>
                        </a:lnTo>
                        <a:lnTo>
                          <a:pt x="38101" y="1319"/>
                        </a:lnTo>
                        <a:lnTo>
                          <a:pt x="38156" y="1510"/>
                        </a:lnTo>
                        <a:lnTo>
                          <a:pt x="38183" y="1687"/>
                        </a:lnTo>
                        <a:lnTo>
                          <a:pt x="38183" y="189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6603899" y="2229800"/>
                    <a:ext cx="827855" cy="51487"/>
                  </a:xfrm>
                  <a:custGeom>
                    <a:rect b="b" l="l" r="r" t="t"/>
                    <a:pathLst>
                      <a:path extrusionOk="0" h="1687" w="27125">
                        <a:moveTo>
                          <a:pt x="844" y="0"/>
                        </a:moveTo>
                        <a:lnTo>
                          <a:pt x="749" y="14"/>
                        </a:lnTo>
                        <a:lnTo>
                          <a:pt x="667" y="27"/>
                        </a:lnTo>
                        <a:lnTo>
                          <a:pt x="586" y="41"/>
                        </a:lnTo>
                        <a:lnTo>
                          <a:pt x="518" y="68"/>
                        </a:lnTo>
                        <a:lnTo>
                          <a:pt x="368" y="150"/>
                        </a:lnTo>
                        <a:lnTo>
                          <a:pt x="246" y="259"/>
                        </a:lnTo>
                        <a:lnTo>
                          <a:pt x="150" y="381"/>
                        </a:lnTo>
                        <a:lnTo>
                          <a:pt x="69" y="517"/>
                        </a:lnTo>
                        <a:lnTo>
                          <a:pt x="42" y="599"/>
                        </a:lnTo>
                        <a:lnTo>
                          <a:pt x="14" y="680"/>
                        </a:lnTo>
                        <a:lnTo>
                          <a:pt x="1" y="762"/>
                        </a:lnTo>
                        <a:lnTo>
                          <a:pt x="1" y="844"/>
                        </a:lnTo>
                        <a:lnTo>
                          <a:pt x="1" y="925"/>
                        </a:lnTo>
                        <a:lnTo>
                          <a:pt x="14" y="1020"/>
                        </a:lnTo>
                        <a:lnTo>
                          <a:pt x="42" y="1088"/>
                        </a:lnTo>
                        <a:lnTo>
                          <a:pt x="69" y="1170"/>
                        </a:lnTo>
                        <a:lnTo>
                          <a:pt x="150" y="1320"/>
                        </a:lnTo>
                        <a:lnTo>
                          <a:pt x="246" y="1442"/>
                        </a:lnTo>
                        <a:lnTo>
                          <a:pt x="368" y="1537"/>
                        </a:lnTo>
                        <a:lnTo>
                          <a:pt x="518" y="1619"/>
                        </a:lnTo>
                        <a:lnTo>
                          <a:pt x="586" y="1646"/>
                        </a:lnTo>
                        <a:lnTo>
                          <a:pt x="667" y="1673"/>
                        </a:lnTo>
                        <a:lnTo>
                          <a:pt x="749" y="1673"/>
                        </a:lnTo>
                        <a:lnTo>
                          <a:pt x="844" y="1687"/>
                        </a:lnTo>
                        <a:lnTo>
                          <a:pt x="26281" y="1687"/>
                        </a:lnTo>
                        <a:lnTo>
                          <a:pt x="26363" y="1673"/>
                        </a:lnTo>
                        <a:lnTo>
                          <a:pt x="26444" y="1673"/>
                        </a:lnTo>
                        <a:lnTo>
                          <a:pt x="26526" y="1646"/>
                        </a:lnTo>
                        <a:lnTo>
                          <a:pt x="26608" y="1619"/>
                        </a:lnTo>
                        <a:lnTo>
                          <a:pt x="26744" y="1537"/>
                        </a:lnTo>
                        <a:lnTo>
                          <a:pt x="26866" y="1442"/>
                        </a:lnTo>
                        <a:lnTo>
                          <a:pt x="26975" y="1320"/>
                        </a:lnTo>
                        <a:lnTo>
                          <a:pt x="27056" y="1170"/>
                        </a:lnTo>
                        <a:lnTo>
                          <a:pt x="27084" y="1088"/>
                        </a:lnTo>
                        <a:lnTo>
                          <a:pt x="27097" y="1020"/>
                        </a:lnTo>
                        <a:lnTo>
                          <a:pt x="27111" y="925"/>
                        </a:lnTo>
                        <a:lnTo>
                          <a:pt x="27124" y="844"/>
                        </a:lnTo>
                        <a:lnTo>
                          <a:pt x="27111" y="762"/>
                        </a:lnTo>
                        <a:lnTo>
                          <a:pt x="27097" y="680"/>
                        </a:lnTo>
                        <a:lnTo>
                          <a:pt x="27084" y="599"/>
                        </a:lnTo>
                        <a:lnTo>
                          <a:pt x="27056" y="517"/>
                        </a:lnTo>
                        <a:lnTo>
                          <a:pt x="26975" y="381"/>
                        </a:lnTo>
                        <a:lnTo>
                          <a:pt x="26866" y="259"/>
                        </a:lnTo>
                        <a:lnTo>
                          <a:pt x="26744" y="150"/>
                        </a:lnTo>
                        <a:lnTo>
                          <a:pt x="26608" y="68"/>
                        </a:lnTo>
                        <a:lnTo>
                          <a:pt x="26526" y="41"/>
                        </a:lnTo>
                        <a:lnTo>
                          <a:pt x="26444" y="27"/>
                        </a:lnTo>
                        <a:lnTo>
                          <a:pt x="26363" y="14"/>
                        </a:lnTo>
                        <a:lnTo>
                          <a:pt x="26281"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a:off x="6603899" y="2392536"/>
                    <a:ext cx="827855" cy="51090"/>
                  </a:xfrm>
                  <a:custGeom>
                    <a:rect b="b" l="l" r="r" t="t"/>
                    <a:pathLst>
                      <a:path extrusionOk="0" h="1674" w="27125">
                        <a:moveTo>
                          <a:pt x="749" y="0"/>
                        </a:moveTo>
                        <a:lnTo>
                          <a:pt x="667" y="14"/>
                        </a:lnTo>
                        <a:lnTo>
                          <a:pt x="586" y="28"/>
                        </a:lnTo>
                        <a:lnTo>
                          <a:pt x="518" y="55"/>
                        </a:lnTo>
                        <a:lnTo>
                          <a:pt x="368" y="136"/>
                        </a:lnTo>
                        <a:lnTo>
                          <a:pt x="246" y="245"/>
                        </a:lnTo>
                        <a:lnTo>
                          <a:pt x="150" y="368"/>
                        </a:lnTo>
                        <a:lnTo>
                          <a:pt x="69" y="504"/>
                        </a:lnTo>
                        <a:lnTo>
                          <a:pt x="42" y="585"/>
                        </a:lnTo>
                        <a:lnTo>
                          <a:pt x="14" y="667"/>
                        </a:lnTo>
                        <a:lnTo>
                          <a:pt x="1" y="749"/>
                        </a:lnTo>
                        <a:lnTo>
                          <a:pt x="1" y="830"/>
                        </a:lnTo>
                        <a:lnTo>
                          <a:pt x="1" y="925"/>
                        </a:lnTo>
                        <a:lnTo>
                          <a:pt x="14" y="1007"/>
                        </a:lnTo>
                        <a:lnTo>
                          <a:pt x="42" y="1089"/>
                        </a:lnTo>
                        <a:lnTo>
                          <a:pt x="69" y="1157"/>
                        </a:lnTo>
                        <a:lnTo>
                          <a:pt x="150" y="1306"/>
                        </a:lnTo>
                        <a:lnTo>
                          <a:pt x="246" y="1429"/>
                        </a:lnTo>
                        <a:lnTo>
                          <a:pt x="368" y="1524"/>
                        </a:lnTo>
                        <a:lnTo>
                          <a:pt x="518" y="1606"/>
                        </a:lnTo>
                        <a:lnTo>
                          <a:pt x="586" y="1633"/>
                        </a:lnTo>
                        <a:lnTo>
                          <a:pt x="667" y="1660"/>
                        </a:lnTo>
                        <a:lnTo>
                          <a:pt x="749" y="1674"/>
                        </a:lnTo>
                        <a:lnTo>
                          <a:pt x="26363" y="1674"/>
                        </a:lnTo>
                        <a:lnTo>
                          <a:pt x="26444" y="1660"/>
                        </a:lnTo>
                        <a:lnTo>
                          <a:pt x="26526" y="1633"/>
                        </a:lnTo>
                        <a:lnTo>
                          <a:pt x="26608" y="1606"/>
                        </a:lnTo>
                        <a:lnTo>
                          <a:pt x="26744" y="1524"/>
                        </a:lnTo>
                        <a:lnTo>
                          <a:pt x="26866" y="1429"/>
                        </a:lnTo>
                        <a:lnTo>
                          <a:pt x="26975" y="1306"/>
                        </a:lnTo>
                        <a:lnTo>
                          <a:pt x="27056" y="1157"/>
                        </a:lnTo>
                        <a:lnTo>
                          <a:pt x="27084" y="1089"/>
                        </a:lnTo>
                        <a:lnTo>
                          <a:pt x="27097" y="1007"/>
                        </a:lnTo>
                        <a:lnTo>
                          <a:pt x="27111" y="925"/>
                        </a:lnTo>
                        <a:lnTo>
                          <a:pt x="27124" y="830"/>
                        </a:lnTo>
                        <a:lnTo>
                          <a:pt x="27111" y="749"/>
                        </a:lnTo>
                        <a:lnTo>
                          <a:pt x="27097" y="667"/>
                        </a:lnTo>
                        <a:lnTo>
                          <a:pt x="27084" y="585"/>
                        </a:lnTo>
                        <a:lnTo>
                          <a:pt x="27056" y="504"/>
                        </a:lnTo>
                        <a:lnTo>
                          <a:pt x="26975" y="368"/>
                        </a:lnTo>
                        <a:lnTo>
                          <a:pt x="26866" y="245"/>
                        </a:lnTo>
                        <a:lnTo>
                          <a:pt x="26744" y="136"/>
                        </a:lnTo>
                        <a:lnTo>
                          <a:pt x="26608" y="55"/>
                        </a:lnTo>
                        <a:lnTo>
                          <a:pt x="26526" y="28"/>
                        </a:lnTo>
                        <a:lnTo>
                          <a:pt x="26444" y="14"/>
                        </a:lnTo>
                        <a:lnTo>
                          <a:pt x="26363"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a:off x="6603899" y="2554875"/>
                    <a:ext cx="827855" cy="51090"/>
                  </a:xfrm>
                  <a:custGeom>
                    <a:rect b="b" l="l" r="r" t="t"/>
                    <a:pathLst>
                      <a:path extrusionOk="0" h="1674" w="27125">
                        <a:moveTo>
                          <a:pt x="749" y="0"/>
                        </a:moveTo>
                        <a:lnTo>
                          <a:pt x="667" y="14"/>
                        </a:lnTo>
                        <a:lnTo>
                          <a:pt x="586" y="41"/>
                        </a:lnTo>
                        <a:lnTo>
                          <a:pt x="518" y="68"/>
                        </a:lnTo>
                        <a:lnTo>
                          <a:pt x="368" y="136"/>
                        </a:lnTo>
                        <a:lnTo>
                          <a:pt x="246" y="245"/>
                        </a:lnTo>
                        <a:lnTo>
                          <a:pt x="150" y="367"/>
                        </a:lnTo>
                        <a:lnTo>
                          <a:pt x="69" y="503"/>
                        </a:lnTo>
                        <a:lnTo>
                          <a:pt x="42" y="585"/>
                        </a:lnTo>
                        <a:lnTo>
                          <a:pt x="14" y="667"/>
                        </a:lnTo>
                        <a:lnTo>
                          <a:pt x="1" y="748"/>
                        </a:lnTo>
                        <a:lnTo>
                          <a:pt x="1" y="830"/>
                        </a:lnTo>
                        <a:lnTo>
                          <a:pt x="1" y="925"/>
                        </a:lnTo>
                        <a:lnTo>
                          <a:pt x="14" y="1007"/>
                        </a:lnTo>
                        <a:lnTo>
                          <a:pt x="42" y="1088"/>
                        </a:lnTo>
                        <a:lnTo>
                          <a:pt x="69" y="1156"/>
                        </a:lnTo>
                        <a:lnTo>
                          <a:pt x="150" y="1306"/>
                        </a:lnTo>
                        <a:lnTo>
                          <a:pt x="246" y="1428"/>
                        </a:lnTo>
                        <a:lnTo>
                          <a:pt x="368" y="1537"/>
                        </a:lnTo>
                        <a:lnTo>
                          <a:pt x="518" y="1605"/>
                        </a:lnTo>
                        <a:lnTo>
                          <a:pt x="586" y="1632"/>
                        </a:lnTo>
                        <a:lnTo>
                          <a:pt x="667" y="1660"/>
                        </a:lnTo>
                        <a:lnTo>
                          <a:pt x="749" y="1673"/>
                        </a:lnTo>
                        <a:lnTo>
                          <a:pt x="26363" y="1673"/>
                        </a:lnTo>
                        <a:lnTo>
                          <a:pt x="26444" y="1660"/>
                        </a:lnTo>
                        <a:lnTo>
                          <a:pt x="26526" y="1632"/>
                        </a:lnTo>
                        <a:lnTo>
                          <a:pt x="26608" y="1605"/>
                        </a:lnTo>
                        <a:lnTo>
                          <a:pt x="26744" y="1537"/>
                        </a:lnTo>
                        <a:lnTo>
                          <a:pt x="26866" y="1428"/>
                        </a:lnTo>
                        <a:lnTo>
                          <a:pt x="26975" y="1306"/>
                        </a:lnTo>
                        <a:lnTo>
                          <a:pt x="27056" y="1156"/>
                        </a:lnTo>
                        <a:lnTo>
                          <a:pt x="27084" y="1088"/>
                        </a:lnTo>
                        <a:lnTo>
                          <a:pt x="27097" y="1007"/>
                        </a:lnTo>
                        <a:lnTo>
                          <a:pt x="27111" y="925"/>
                        </a:lnTo>
                        <a:lnTo>
                          <a:pt x="27124" y="830"/>
                        </a:lnTo>
                        <a:lnTo>
                          <a:pt x="27111" y="748"/>
                        </a:lnTo>
                        <a:lnTo>
                          <a:pt x="27097" y="667"/>
                        </a:lnTo>
                        <a:lnTo>
                          <a:pt x="27084" y="585"/>
                        </a:lnTo>
                        <a:lnTo>
                          <a:pt x="27056" y="503"/>
                        </a:lnTo>
                        <a:lnTo>
                          <a:pt x="26975" y="367"/>
                        </a:lnTo>
                        <a:lnTo>
                          <a:pt x="26866" y="245"/>
                        </a:lnTo>
                        <a:lnTo>
                          <a:pt x="26744" y="136"/>
                        </a:lnTo>
                        <a:lnTo>
                          <a:pt x="26608" y="68"/>
                        </a:lnTo>
                        <a:lnTo>
                          <a:pt x="26526" y="41"/>
                        </a:lnTo>
                        <a:lnTo>
                          <a:pt x="26444" y="14"/>
                        </a:lnTo>
                        <a:lnTo>
                          <a:pt x="26363"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7"/>
                  <p:cNvSpPr/>
                  <p:nvPr/>
                </p:nvSpPr>
                <p:spPr>
                  <a:xfrm>
                    <a:off x="6603899" y="2717183"/>
                    <a:ext cx="827855" cy="51090"/>
                  </a:xfrm>
                  <a:custGeom>
                    <a:rect b="b" l="l" r="r" t="t"/>
                    <a:pathLst>
                      <a:path extrusionOk="0" h="1674" w="27125">
                        <a:moveTo>
                          <a:pt x="749" y="1"/>
                        </a:moveTo>
                        <a:lnTo>
                          <a:pt x="667" y="14"/>
                        </a:lnTo>
                        <a:lnTo>
                          <a:pt x="586" y="41"/>
                        </a:lnTo>
                        <a:lnTo>
                          <a:pt x="518" y="69"/>
                        </a:lnTo>
                        <a:lnTo>
                          <a:pt x="368" y="137"/>
                        </a:lnTo>
                        <a:lnTo>
                          <a:pt x="246" y="245"/>
                        </a:lnTo>
                        <a:lnTo>
                          <a:pt x="150" y="368"/>
                        </a:lnTo>
                        <a:lnTo>
                          <a:pt x="69" y="518"/>
                        </a:lnTo>
                        <a:lnTo>
                          <a:pt x="42" y="586"/>
                        </a:lnTo>
                        <a:lnTo>
                          <a:pt x="14" y="667"/>
                        </a:lnTo>
                        <a:lnTo>
                          <a:pt x="1" y="749"/>
                        </a:lnTo>
                        <a:lnTo>
                          <a:pt x="1" y="844"/>
                        </a:lnTo>
                        <a:lnTo>
                          <a:pt x="1" y="926"/>
                        </a:lnTo>
                        <a:lnTo>
                          <a:pt x="14" y="1007"/>
                        </a:lnTo>
                        <a:lnTo>
                          <a:pt x="42" y="1089"/>
                        </a:lnTo>
                        <a:lnTo>
                          <a:pt x="69" y="1170"/>
                        </a:lnTo>
                        <a:lnTo>
                          <a:pt x="150" y="1306"/>
                        </a:lnTo>
                        <a:lnTo>
                          <a:pt x="246" y="1429"/>
                        </a:lnTo>
                        <a:lnTo>
                          <a:pt x="368" y="1538"/>
                        </a:lnTo>
                        <a:lnTo>
                          <a:pt x="518" y="1606"/>
                        </a:lnTo>
                        <a:lnTo>
                          <a:pt x="586" y="1647"/>
                        </a:lnTo>
                        <a:lnTo>
                          <a:pt x="667" y="1660"/>
                        </a:lnTo>
                        <a:lnTo>
                          <a:pt x="749" y="1674"/>
                        </a:lnTo>
                        <a:lnTo>
                          <a:pt x="26363" y="1674"/>
                        </a:lnTo>
                        <a:lnTo>
                          <a:pt x="26444" y="1660"/>
                        </a:lnTo>
                        <a:lnTo>
                          <a:pt x="26526" y="1647"/>
                        </a:lnTo>
                        <a:lnTo>
                          <a:pt x="26608" y="1606"/>
                        </a:lnTo>
                        <a:lnTo>
                          <a:pt x="26744" y="1538"/>
                        </a:lnTo>
                        <a:lnTo>
                          <a:pt x="26866" y="1429"/>
                        </a:lnTo>
                        <a:lnTo>
                          <a:pt x="26975" y="1306"/>
                        </a:lnTo>
                        <a:lnTo>
                          <a:pt x="27056" y="1170"/>
                        </a:lnTo>
                        <a:lnTo>
                          <a:pt x="27084" y="1089"/>
                        </a:lnTo>
                        <a:lnTo>
                          <a:pt x="27097" y="1007"/>
                        </a:lnTo>
                        <a:lnTo>
                          <a:pt x="27111" y="926"/>
                        </a:lnTo>
                        <a:lnTo>
                          <a:pt x="27124" y="844"/>
                        </a:lnTo>
                        <a:lnTo>
                          <a:pt x="27111" y="749"/>
                        </a:lnTo>
                        <a:lnTo>
                          <a:pt x="27097" y="667"/>
                        </a:lnTo>
                        <a:lnTo>
                          <a:pt x="27084" y="586"/>
                        </a:lnTo>
                        <a:lnTo>
                          <a:pt x="27056" y="518"/>
                        </a:lnTo>
                        <a:lnTo>
                          <a:pt x="26975" y="368"/>
                        </a:lnTo>
                        <a:lnTo>
                          <a:pt x="26866" y="245"/>
                        </a:lnTo>
                        <a:lnTo>
                          <a:pt x="26744" y="137"/>
                        </a:lnTo>
                        <a:lnTo>
                          <a:pt x="26608" y="69"/>
                        </a:lnTo>
                        <a:lnTo>
                          <a:pt x="26526" y="41"/>
                        </a:lnTo>
                        <a:lnTo>
                          <a:pt x="26444" y="14"/>
                        </a:lnTo>
                        <a:lnTo>
                          <a:pt x="26363"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7"/>
                  <p:cNvSpPr/>
                  <p:nvPr/>
                </p:nvSpPr>
                <p:spPr>
                  <a:xfrm>
                    <a:off x="6603899" y="2879522"/>
                    <a:ext cx="827855" cy="51090"/>
                  </a:xfrm>
                  <a:custGeom>
                    <a:rect b="b" l="l" r="r" t="t"/>
                    <a:pathLst>
                      <a:path extrusionOk="0" h="1674" w="27125">
                        <a:moveTo>
                          <a:pt x="749" y="0"/>
                        </a:moveTo>
                        <a:lnTo>
                          <a:pt x="667" y="14"/>
                        </a:lnTo>
                        <a:lnTo>
                          <a:pt x="586" y="41"/>
                        </a:lnTo>
                        <a:lnTo>
                          <a:pt x="518" y="68"/>
                        </a:lnTo>
                        <a:lnTo>
                          <a:pt x="368" y="150"/>
                        </a:lnTo>
                        <a:lnTo>
                          <a:pt x="246" y="245"/>
                        </a:lnTo>
                        <a:lnTo>
                          <a:pt x="150" y="367"/>
                        </a:lnTo>
                        <a:lnTo>
                          <a:pt x="69" y="517"/>
                        </a:lnTo>
                        <a:lnTo>
                          <a:pt x="42" y="585"/>
                        </a:lnTo>
                        <a:lnTo>
                          <a:pt x="14" y="667"/>
                        </a:lnTo>
                        <a:lnTo>
                          <a:pt x="1" y="748"/>
                        </a:lnTo>
                        <a:lnTo>
                          <a:pt x="1" y="844"/>
                        </a:lnTo>
                        <a:lnTo>
                          <a:pt x="1" y="925"/>
                        </a:lnTo>
                        <a:lnTo>
                          <a:pt x="14" y="1007"/>
                        </a:lnTo>
                        <a:lnTo>
                          <a:pt x="42" y="1088"/>
                        </a:lnTo>
                        <a:lnTo>
                          <a:pt x="69" y="1170"/>
                        </a:lnTo>
                        <a:lnTo>
                          <a:pt x="150" y="1306"/>
                        </a:lnTo>
                        <a:lnTo>
                          <a:pt x="246" y="1428"/>
                        </a:lnTo>
                        <a:lnTo>
                          <a:pt x="368" y="1537"/>
                        </a:lnTo>
                        <a:lnTo>
                          <a:pt x="518" y="1619"/>
                        </a:lnTo>
                        <a:lnTo>
                          <a:pt x="586" y="1646"/>
                        </a:lnTo>
                        <a:lnTo>
                          <a:pt x="667" y="1660"/>
                        </a:lnTo>
                        <a:lnTo>
                          <a:pt x="749" y="1673"/>
                        </a:lnTo>
                        <a:lnTo>
                          <a:pt x="26363" y="1673"/>
                        </a:lnTo>
                        <a:lnTo>
                          <a:pt x="26444" y="1660"/>
                        </a:lnTo>
                        <a:lnTo>
                          <a:pt x="26526" y="1646"/>
                        </a:lnTo>
                        <a:lnTo>
                          <a:pt x="26608" y="1619"/>
                        </a:lnTo>
                        <a:lnTo>
                          <a:pt x="26744" y="1537"/>
                        </a:lnTo>
                        <a:lnTo>
                          <a:pt x="26866" y="1428"/>
                        </a:lnTo>
                        <a:lnTo>
                          <a:pt x="26975" y="1306"/>
                        </a:lnTo>
                        <a:lnTo>
                          <a:pt x="27056" y="1170"/>
                        </a:lnTo>
                        <a:lnTo>
                          <a:pt x="27084" y="1088"/>
                        </a:lnTo>
                        <a:lnTo>
                          <a:pt x="27097" y="1007"/>
                        </a:lnTo>
                        <a:lnTo>
                          <a:pt x="27111" y="925"/>
                        </a:lnTo>
                        <a:lnTo>
                          <a:pt x="27124" y="844"/>
                        </a:lnTo>
                        <a:lnTo>
                          <a:pt x="27111" y="748"/>
                        </a:lnTo>
                        <a:lnTo>
                          <a:pt x="27097" y="667"/>
                        </a:lnTo>
                        <a:lnTo>
                          <a:pt x="27084" y="585"/>
                        </a:lnTo>
                        <a:lnTo>
                          <a:pt x="27056" y="517"/>
                        </a:lnTo>
                        <a:lnTo>
                          <a:pt x="26975" y="367"/>
                        </a:lnTo>
                        <a:lnTo>
                          <a:pt x="26866" y="245"/>
                        </a:lnTo>
                        <a:lnTo>
                          <a:pt x="26744" y="150"/>
                        </a:lnTo>
                        <a:lnTo>
                          <a:pt x="26608" y="68"/>
                        </a:lnTo>
                        <a:lnTo>
                          <a:pt x="26526" y="41"/>
                        </a:lnTo>
                        <a:lnTo>
                          <a:pt x="26444" y="14"/>
                        </a:lnTo>
                        <a:lnTo>
                          <a:pt x="26363"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6603899" y="3041830"/>
                    <a:ext cx="827855" cy="51518"/>
                  </a:xfrm>
                  <a:custGeom>
                    <a:rect b="b" l="l" r="r" t="t"/>
                    <a:pathLst>
                      <a:path extrusionOk="0" h="1688" w="27125">
                        <a:moveTo>
                          <a:pt x="844" y="1"/>
                        </a:moveTo>
                        <a:lnTo>
                          <a:pt x="749" y="14"/>
                        </a:lnTo>
                        <a:lnTo>
                          <a:pt x="667" y="28"/>
                        </a:lnTo>
                        <a:lnTo>
                          <a:pt x="586" y="42"/>
                        </a:lnTo>
                        <a:lnTo>
                          <a:pt x="518" y="69"/>
                        </a:lnTo>
                        <a:lnTo>
                          <a:pt x="368" y="150"/>
                        </a:lnTo>
                        <a:lnTo>
                          <a:pt x="246" y="246"/>
                        </a:lnTo>
                        <a:lnTo>
                          <a:pt x="150" y="368"/>
                        </a:lnTo>
                        <a:lnTo>
                          <a:pt x="69" y="518"/>
                        </a:lnTo>
                        <a:lnTo>
                          <a:pt x="42" y="599"/>
                        </a:lnTo>
                        <a:lnTo>
                          <a:pt x="14" y="681"/>
                        </a:lnTo>
                        <a:lnTo>
                          <a:pt x="1" y="763"/>
                        </a:lnTo>
                        <a:lnTo>
                          <a:pt x="1" y="844"/>
                        </a:lnTo>
                        <a:lnTo>
                          <a:pt x="1" y="926"/>
                        </a:lnTo>
                        <a:lnTo>
                          <a:pt x="14" y="1007"/>
                        </a:lnTo>
                        <a:lnTo>
                          <a:pt x="42" y="1089"/>
                        </a:lnTo>
                        <a:lnTo>
                          <a:pt x="69" y="1171"/>
                        </a:lnTo>
                        <a:lnTo>
                          <a:pt x="150" y="1307"/>
                        </a:lnTo>
                        <a:lnTo>
                          <a:pt x="246" y="1443"/>
                        </a:lnTo>
                        <a:lnTo>
                          <a:pt x="368" y="1538"/>
                        </a:lnTo>
                        <a:lnTo>
                          <a:pt x="518" y="1619"/>
                        </a:lnTo>
                        <a:lnTo>
                          <a:pt x="586" y="1647"/>
                        </a:lnTo>
                        <a:lnTo>
                          <a:pt x="667" y="1660"/>
                        </a:lnTo>
                        <a:lnTo>
                          <a:pt x="749" y="1674"/>
                        </a:lnTo>
                        <a:lnTo>
                          <a:pt x="844" y="1688"/>
                        </a:lnTo>
                        <a:lnTo>
                          <a:pt x="26281" y="1688"/>
                        </a:lnTo>
                        <a:lnTo>
                          <a:pt x="26363" y="1674"/>
                        </a:lnTo>
                        <a:lnTo>
                          <a:pt x="26444" y="1660"/>
                        </a:lnTo>
                        <a:lnTo>
                          <a:pt x="26526" y="1647"/>
                        </a:lnTo>
                        <a:lnTo>
                          <a:pt x="26608" y="1619"/>
                        </a:lnTo>
                        <a:lnTo>
                          <a:pt x="26744" y="1538"/>
                        </a:lnTo>
                        <a:lnTo>
                          <a:pt x="26866" y="1443"/>
                        </a:lnTo>
                        <a:lnTo>
                          <a:pt x="26975" y="1307"/>
                        </a:lnTo>
                        <a:lnTo>
                          <a:pt x="27056" y="1171"/>
                        </a:lnTo>
                        <a:lnTo>
                          <a:pt x="27084" y="1089"/>
                        </a:lnTo>
                        <a:lnTo>
                          <a:pt x="27097" y="1007"/>
                        </a:lnTo>
                        <a:lnTo>
                          <a:pt x="27111" y="926"/>
                        </a:lnTo>
                        <a:lnTo>
                          <a:pt x="27124" y="844"/>
                        </a:lnTo>
                        <a:lnTo>
                          <a:pt x="27111" y="763"/>
                        </a:lnTo>
                        <a:lnTo>
                          <a:pt x="27097" y="681"/>
                        </a:lnTo>
                        <a:lnTo>
                          <a:pt x="27084" y="599"/>
                        </a:lnTo>
                        <a:lnTo>
                          <a:pt x="27056" y="518"/>
                        </a:lnTo>
                        <a:lnTo>
                          <a:pt x="26975" y="368"/>
                        </a:lnTo>
                        <a:lnTo>
                          <a:pt x="26866" y="246"/>
                        </a:lnTo>
                        <a:lnTo>
                          <a:pt x="26744" y="150"/>
                        </a:lnTo>
                        <a:lnTo>
                          <a:pt x="26608" y="69"/>
                        </a:lnTo>
                        <a:lnTo>
                          <a:pt x="26526" y="42"/>
                        </a:lnTo>
                        <a:lnTo>
                          <a:pt x="26444" y="28"/>
                        </a:lnTo>
                        <a:lnTo>
                          <a:pt x="26363" y="14"/>
                        </a:lnTo>
                        <a:lnTo>
                          <a:pt x="26281"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7"/>
                  <p:cNvSpPr/>
                  <p:nvPr/>
                </p:nvSpPr>
                <p:spPr>
                  <a:xfrm>
                    <a:off x="6434938" y="1003850"/>
                    <a:ext cx="1165376" cy="217150"/>
                  </a:xfrm>
                  <a:custGeom>
                    <a:rect b="b" l="l" r="r" t="t"/>
                    <a:pathLst>
                      <a:path extrusionOk="0" h="7115" w="38184">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114"/>
                        </a:lnTo>
                        <a:lnTo>
                          <a:pt x="38183" y="7114"/>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rgbClr val="277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7"/>
                  <p:cNvSpPr/>
                  <p:nvPr/>
                </p:nvSpPr>
                <p:spPr>
                  <a:xfrm>
                    <a:off x="7242418" y="1064037"/>
                    <a:ext cx="75995" cy="75598"/>
                  </a:xfrm>
                  <a:custGeom>
                    <a:rect b="b" l="l" r="r" t="t"/>
                    <a:pathLst>
                      <a:path extrusionOk="0" h="2477" w="2490">
                        <a:moveTo>
                          <a:pt x="1116" y="0"/>
                        </a:moveTo>
                        <a:lnTo>
                          <a:pt x="994" y="28"/>
                        </a:lnTo>
                        <a:lnTo>
                          <a:pt x="871" y="55"/>
                        </a:lnTo>
                        <a:lnTo>
                          <a:pt x="762" y="96"/>
                        </a:lnTo>
                        <a:lnTo>
                          <a:pt x="654" y="150"/>
                        </a:lnTo>
                        <a:lnTo>
                          <a:pt x="545" y="218"/>
                        </a:lnTo>
                        <a:lnTo>
                          <a:pt x="450"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50" y="2204"/>
                        </a:lnTo>
                        <a:lnTo>
                          <a:pt x="545" y="2272"/>
                        </a:lnTo>
                        <a:lnTo>
                          <a:pt x="654" y="2326"/>
                        </a:lnTo>
                        <a:lnTo>
                          <a:pt x="762" y="2381"/>
                        </a:lnTo>
                        <a:lnTo>
                          <a:pt x="871" y="2422"/>
                        </a:lnTo>
                        <a:lnTo>
                          <a:pt x="994" y="2462"/>
                        </a:lnTo>
                        <a:lnTo>
                          <a:pt x="1116" y="2476"/>
                        </a:lnTo>
                        <a:lnTo>
                          <a:pt x="1374" y="2476"/>
                        </a:lnTo>
                        <a:lnTo>
                          <a:pt x="1497" y="2462"/>
                        </a:lnTo>
                        <a:lnTo>
                          <a:pt x="1619" y="2422"/>
                        </a:lnTo>
                        <a:lnTo>
                          <a:pt x="1728" y="2381"/>
                        </a:lnTo>
                        <a:lnTo>
                          <a:pt x="1837" y="2326"/>
                        </a:lnTo>
                        <a:lnTo>
                          <a:pt x="1932" y="2272"/>
                        </a:lnTo>
                        <a:lnTo>
                          <a:pt x="2027" y="2204"/>
                        </a:lnTo>
                        <a:lnTo>
                          <a:pt x="2123" y="2122"/>
                        </a:lnTo>
                        <a:lnTo>
                          <a:pt x="2204" y="2027"/>
                        </a:lnTo>
                        <a:lnTo>
                          <a:pt x="2272" y="1932"/>
                        </a:lnTo>
                        <a:lnTo>
                          <a:pt x="2340" y="1837"/>
                        </a:lnTo>
                        <a:lnTo>
                          <a:pt x="2381" y="1728"/>
                        </a:lnTo>
                        <a:lnTo>
                          <a:pt x="2435" y="1605"/>
                        </a:lnTo>
                        <a:lnTo>
                          <a:pt x="2463" y="1497"/>
                        </a:lnTo>
                        <a:lnTo>
                          <a:pt x="2476" y="1374"/>
                        </a:lnTo>
                        <a:lnTo>
                          <a:pt x="2490" y="1238"/>
                        </a:lnTo>
                        <a:lnTo>
                          <a:pt x="2476" y="1116"/>
                        </a:lnTo>
                        <a:lnTo>
                          <a:pt x="2463" y="993"/>
                        </a:lnTo>
                        <a:lnTo>
                          <a:pt x="2435" y="871"/>
                        </a:lnTo>
                        <a:lnTo>
                          <a:pt x="2381" y="762"/>
                        </a:lnTo>
                        <a:lnTo>
                          <a:pt x="2340" y="653"/>
                        </a:lnTo>
                        <a:lnTo>
                          <a:pt x="2272" y="544"/>
                        </a:lnTo>
                        <a:lnTo>
                          <a:pt x="2204" y="449"/>
                        </a:lnTo>
                        <a:lnTo>
                          <a:pt x="2123" y="368"/>
                        </a:lnTo>
                        <a:lnTo>
                          <a:pt x="2027" y="286"/>
                        </a:lnTo>
                        <a:lnTo>
                          <a:pt x="1932" y="218"/>
                        </a:lnTo>
                        <a:lnTo>
                          <a:pt x="1837" y="150"/>
                        </a:lnTo>
                        <a:lnTo>
                          <a:pt x="1728" y="96"/>
                        </a:lnTo>
                        <a:lnTo>
                          <a:pt x="1619" y="55"/>
                        </a:lnTo>
                        <a:lnTo>
                          <a:pt x="1497" y="28"/>
                        </a:lnTo>
                        <a:lnTo>
                          <a:pt x="1374" y="0"/>
                        </a:lnTo>
                        <a:close/>
                      </a:path>
                    </a:pathLst>
                  </a:custGeom>
                  <a:solidFill>
                    <a:srgbClr val="E4E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p:nvPr/>
                </p:nvSpPr>
                <p:spPr>
                  <a:xfrm>
                    <a:off x="7365294" y="1064037"/>
                    <a:ext cx="76025" cy="75598"/>
                  </a:xfrm>
                  <a:custGeom>
                    <a:rect b="b" l="l" r="r" t="t"/>
                    <a:pathLst>
                      <a:path extrusionOk="0" h="2477" w="2491">
                        <a:moveTo>
                          <a:pt x="1116" y="0"/>
                        </a:moveTo>
                        <a:lnTo>
                          <a:pt x="994" y="28"/>
                        </a:lnTo>
                        <a:lnTo>
                          <a:pt x="872" y="55"/>
                        </a:lnTo>
                        <a:lnTo>
                          <a:pt x="763" y="96"/>
                        </a:lnTo>
                        <a:lnTo>
                          <a:pt x="654" y="150"/>
                        </a:lnTo>
                        <a:lnTo>
                          <a:pt x="545" y="218"/>
                        </a:lnTo>
                        <a:lnTo>
                          <a:pt x="450" y="286"/>
                        </a:lnTo>
                        <a:lnTo>
                          <a:pt x="368" y="368"/>
                        </a:lnTo>
                        <a:lnTo>
                          <a:pt x="287" y="449"/>
                        </a:lnTo>
                        <a:lnTo>
                          <a:pt x="219" y="544"/>
                        </a:lnTo>
                        <a:lnTo>
                          <a:pt x="151" y="653"/>
                        </a:lnTo>
                        <a:lnTo>
                          <a:pt x="96" y="762"/>
                        </a:lnTo>
                        <a:lnTo>
                          <a:pt x="55" y="871"/>
                        </a:lnTo>
                        <a:lnTo>
                          <a:pt x="28" y="993"/>
                        </a:lnTo>
                        <a:lnTo>
                          <a:pt x="1" y="1116"/>
                        </a:lnTo>
                        <a:lnTo>
                          <a:pt x="1" y="1238"/>
                        </a:lnTo>
                        <a:lnTo>
                          <a:pt x="1" y="1374"/>
                        </a:lnTo>
                        <a:lnTo>
                          <a:pt x="28" y="1497"/>
                        </a:lnTo>
                        <a:lnTo>
                          <a:pt x="55" y="1605"/>
                        </a:lnTo>
                        <a:lnTo>
                          <a:pt x="96" y="1728"/>
                        </a:lnTo>
                        <a:lnTo>
                          <a:pt x="151" y="1837"/>
                        </a:lnTo>
                        <a:lnTo>
                          <a:pt x="219" y="1932"/>
                        </a:lnTo>
                        <a:lnTo>
                          <a:pt x="287" y="2027"/>
                        </a:lnTo>
                        <a:lnTo>
                          <a:pt x="368" y="2122"/>
                        </a:lnTo>
                        <a:lnTo>
                          <a:pt x="450" y="2204"/>
                        </a:lnTo>
                        <a:lnTo>
                          <a:pt x="545" y="2272"/>
                        </a:lnTo>
                        <a:lnTo>
                          <a:pt x="654" y="2326"/>
                        </a:lnTo>
                        <a:lnTo>
                          <a:pt x="763" y="2381"/>
                        </a:lnTo>
                        <a:lnTo>
                          <a:pt x="872" y="2422"/>
                        </a:lnTo>
                        <a:lnTo>
                          <a:pt x="994" y="2462"/>
                        </a:lnTo>
                        <a:lnTo>
                          <a:pt x="1116" y="2476"/>
                        </a:lnTo>
                        <a:lnTo>
                          <a:pt x="1375" y="2476"/>
                        </a:lnTo>
                        <a:lnTo>
                          <a:pt x="1497" y="2462"/>
                        </a:lnTo>
                        <a:lnTo>
                          <a:pt x="1606" y="2422"/>
                        </a:lnTo>
                        <a:lnTo>
                          <a:pt x="1729" y="2381"/>
                        </a:lnTo>
                        <a:lnTo>
                          <a:pt x="1837" y="2326"/>
                        </a:lnTo>
                        <a:lnTo>
                          <a:pt x="1933" y="2272"/>
                        </a:lnTo>
                        <a:lnTo>
                          <a:pt x="2028" y="2204"/>
                        </a:lnTo>
                        <a:lnTo>
                          <a:pt x="2123" y="2122"/>
                        </a:lnTo>
                        <a:lnTo>
                          <a:pt x="2205" y="2027"/>
                        </a:lnTo>
                        <a:lnTo>
                          <a:pt x="2273" y="1932"/>
                        </a:lnTo>
                        <a:lnTo>
                          <a:pt x="2327" y="1837"/>
                        </a:lnTo>
                        <a:lnTo>
                          <a:pt x="2381" y="1728"/>
                        </a:lnTo>
                        <a:lnTo>
                          <a:pt x="2422" y="1605"/>
                        </a:lnTo>
                        <a:lnTo>
                          <a:pt x="2463" y="1497"/>
                        </a:lnTo>
                        <a:lnTo>
                          <a:pt x="2477" y="1374"/>
                        </a:lnTo>
                        <a:lnTo>
                          <a:pt x="2490" y="1238"/>
                        </a:lnTo>
                        <a:lnTo>
                          <a:pt x="2477" y="1116"/>
                        </a:lnTo>
                        <a:lnTo>
                          <a:pt x="2463" y="993"/>
                        </a:lnTo>
                        <a:lnTo>
                          <a:pt x="2422" y="871"/>
                        </a:lnTo>
                        <a:lnTo>
                          <a:pt x="2381" y="762"/>
                        </a:lnTo>
                        <a:lnTo>
                          <a:pt x="2327" y="653"/>
                        </a:lnTo>
                        <a:lnTo>
                          <a:pt x="2273" y="544"/>
                        </a:lnTo>
                        <a:lnTo>
                          <a:pt x="2205" y="449"/>
                        </a:lnTo>
                        <a:lnTo>
                          <a:pt x="2123" y="368"/>
                        </a:lnTo>
                        <a:lnTo>
                          <a:pt x="2028" y="286"/>
                        </a:lnTo>
                        <a:lnTo>
                          <a:pt x="1933" y="218"/>
                        </a:lnTo>
                        <a:lnTo>
                          <a:pt x="1837" y="150"/>
                        </a:lnTo>
                        <a:lnTo>
                          <a:pt x="1729" y="96"/>
                        </a:lnTo>
                        <a:lnTo>
                          <a:pt x="1606" y="55"/>
                        </a:lnTo>
                        <a:lnTo>
                          <a:pt x="1497" y="28"/>
                        </a:lnTo>
                        <a:lnTo>
                          <a:pt x="1375"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7"/>
                  <p:cNvSpPr/>
                  <p:nvPr/>
                </p:nvSpPr>
                <p:spPr>
                  <a:xfrm>
                    <a:off x="7482798" y="1064037"/>
                    <a:ext cx="75995" cy="75598"/>
                  </a:xfrm>
                  <a:custGeom>
                    <a:rect b="b" l="l" r="r" t="t"/>
                    <a:pathLst>
                      <a:path extrusionOk="0" h="2477" w="2490">
                        <a:moveTo>
                          <a:pt x="1116" y="0"/>
                        </a:moveTo>
                        <a:lnTo>
                          <a:pt x="994" y="28"/>
                        </a:lnTo>
                        <a:lnTo>
                          <a:pt x="871" y="55"/>
                        </a:lnTo>
                        <a:lnTo>
                          <a:pt x="762" y="96"/>
                        </a:lnTo>
                        <a:lnTo>
                          <a:pt x="653" y="150"/>
                        </a:lnTo>
                        <a:lnTo>
                          <a:pt x="545" y="218"/>
                        </a:lnTo>
                        <a:lnTo>
                          <a:pt x="449"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49" y="2204"/>
                        </a:lnTo>
                        <a:lnTo>
                          <a:pt x="545" y="2272"/>
                        </a:lnTo>
                        <a:lnTo>
                          <a:pt x="653" y="2326"/>
                        </a:lnTo>
                        <a:lnTo>
                          <a:pt x="762" y="2381"/>
                        </a:lnTo>
                        <a:lnTo>
                          <a:pt x="871" y="2422"/>
                        </a:lnTo>
                        <a:lnTo>
                          <a:pt x="994" y="2462"/>
                        </a:lnTo>
                        <a:lnTo>
                          <a:pt x="1116" y="2476"/>
                        </a:lnTo>
                        <a:lnTo>
                          <a:pt x="1374" y="2476"/>
                        </a:lnTo>
                        <a:lnTo>
                          <a:pt x="1497" y="2462"/>
                        </a:lnTo>
                        <a:lnTo>
                          <a:pt x="1619" y="2422"/>
                        </a:lnTo>
                        <a:lnTo>
                          <a:pt x="1728" y="2381"/>
                        </a:lnTo>
                        <a:lnTo>
                          <a:pt x="1837" y="2326"/>
                        </a:lnTo>
                        <a:lnTo>
                          <a:pt x="1946" y="2272"/>
                        </a:lnTo>
                        <a:lnTo>
                          <a:pt x="2041" y="2204"/>
                        </a:lnTo>
                        <a:lnTo>
                          <a:pt x="2123" y="2122"/>
                        </a:lnTo>
                        <a:lnTo>
                          <a:pt x="2204" y="2027"/>
                        </a:lnTo>
                        <a:lnTo>
                          <a:pt x="2272" y="1932"/>
                        </a:lnTo>
                        <a:lnTo>
                          <a:pt x="2340" y="1837"/>
                        </a:lnTo>
                        <a:lnTo>
                          <a:pt x="2395" y="1728"/>
                        </a:lnTo>
                        <a:lnTo>
                          <a:pt x="2435" y="1605"/>
                        </a:lnTo>
                        <a:lnTo>
                          <a:pt x="2463" y="1497"/>
                        </a:lnTo>
                        <a:lnTo>
                          <a:pt x="2476" y="1374"/>
                        </a:lnTo>
                        <a:lnTo>
                          <a:pt x="2490" y="1238"/>
                        </a:lnTo>
                        <a:lnTo>
                          <a:pt x="2476" y="1116"/>
                        </a:lnTo>
                        <a:lnTo>
                          <a:pt x="2463" y="993"/>
                        </a:lnTo>
                        <a:lnTo>
                          <a:pt x="2435" y="871"/>
                        </a:lnTo>
                        <a:lnTo>
                          <a:pt x="2395" y="762"/>
                        </a:lnTo>
                        <a:lnTo>
                          <a:pt x="2340" y="653"/>
                        </a:lnTo>
                        <a:lnTo>
                          <a:pt x="2272" y="544"/>
                        </a:lnTo>
                        <a:lnTo>
                          <a:pt x="2204" y="449"/>
                        </a:lnTo>
                        <a:lnTo>
                          <a:pt x="2123" y="368"/>
                        </a:lnTo>
                        <a:lnTo>
                          <a:pt x="2041" y="286"/>
                        </a:lnTo>
                        <a:lnTo>
                          <a:pt x="1946" y="218"/>
                        </a:lnTo>
                        <a:lnTo>
                          <a:pt x="1837" y="150"/>
                        </a:lnTo>
                        <a:lnTo>
                          <a:pt x="1728" y="96"/>
                        </a:lnTo>
                        <a:lnTo>
                          <a:pt x="1619" y="55"/>
                        </a:lnTo>
                        <a:lnTo>
                          <a:pt x="1497" y="28"/>
                        </a:lnTo>
                        <a:lnTo>
                          <a:pt x="137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7"/>
                  <p:cNvSpPr/>
                  <p:nvPr/>
                </p:nvSpPr>
                <p:spPr>
                  <a:xfrm>
                    <a:off x="6767062" y="1624486"/>
                    <a:ext cx="501108" cy="164014"/>
                  </a:xfrm>
                  <a:custGeom>
                    <a:rect b="b" l="l" r="r" t="t"/>
                    <a:pathLst>
                      <a:path extrusionOk="0" h="5374" w="16419">
                        <a:moveTo>
                          <a:pt x="2599" y="1"/>
                        </a:moveTo>
                        <a:lnTo>
                          <a:pt x="2340" y="14"/>
                        </a:lnTo>
                        <a:lnTo>
                          <a:pt x="2082" y="55"/>
                        </a:lnTo>
                        <a:lnTo>
                          <a:pt x="1837" y="110"/>
                        </a:lnTo>
                        <a:lnTo>
                          <a:pt x="1592" y="205"/>
                        </a:lnTo>
                        <a:lnTo>
                          <a:pt x="1361" y="314"/>
                        </a:lnTo>
                        <a:lnTo>
                          <a:pt x="1157" y="450"/>
                        </a:lnTo>
                        <a:lnTo>
                          <a:pt x="953" y="599"/>
                        </a:lnTo>
                        <a:lnTo>
                          <a:pt x="762" y="763"/>
                        </a:lnTo>
                        <a:lnTo>
                          <a:pt x="599" y="953"/>
                        </a:lnTo>
                        <a:lnTo>
                          <a:pt x="450" y="1143"/>
                        </a:lnTo>
                        <a:lnTo>
                          <a:pt x="313" y="1361"/>
                        </a:lnTo>
                        <a:lnTo>
                          <a:pt x="205" y="1592"/>
                        </a:lnTo>
                        <a:lnTo>
                          <a:pt x="123" y="1824"/>
                        </a:lnTo>
                        <a:lnTo>
                          <a:pt x="55" y="2068"/>
                        </a:lnTo>
                        <a:lnTo>
                          <a:pt x="14" y="2327"/>
                        </a:lnTo>
                        <a:lnTo>
                          <a:pt x="1" y="2599"/>
                        </a:lnTo>
                        <a:lnTo>
                          <a:pt x="1" y="2776"/>
                        </a:lnTo>
                        <a:lnTo>
                          <a:pt x="14" y="3034"/>
                        </a:lnTo>
                        <a:lnTo>
                          <a:pt x="55" y="3293"/>
                        </a:lnTo>
                        <a:lnTo>
                          <a:pt x="123" y="3537"/>
                        </a:lnTo>
                        <a:lnTo>
                          <a:pt x="205" y="3782"/>
                        </a:lnTo>
                        <a:lnTo>
                          <a:pt x="313" y="4014"/>
                        </a:lnTo>
                        <a:lnTo>
                          <a:pt x="450" y="4218"/>
                        </a:lnTo>
                        <a:lnTo>
                          <a:pt x="599" y="4422"/>
                        </a:lnTo>
                        <a:lnTo>
                          <a:pt x="762" y="4612"/>
                        </a:lnTo>
                        <a:lnTo>
                          <a:pt x="953" y="4775"/>
                        </a:lnTo>
                        <a:lnTo>
                          <a:pt x="1157" y="4925"/>
                        </a:lnTo>
                        <a:lnTo>
                          <a:pt x="1361" y="5061"/>
                        </a:lnTo>
                        <a:lnTo>
                          <a:pt x="1592" y="5170"/>
                        </a:lnTo>
                        <a:lnTo>
                          <a:pt x="1837" y="5251"/>
                        </a:lnTo>
                        <a:lnTo>
                          <a:pt x="2082" y="5319"/>
                        </a:lnTo>
                        <a:lnTo>
                          <a:pt x="2340" y="5360"/>
                        </a:lnTo>
                        <a:lnTo>
                          <a:pt x="2599" y="5374"/>
                        </a:lnTo>
                        <a:lnTo>
                          <a:pt x="13821" y="5374"/>
                        </a:lnTo>
                        <a:lnTo>
                          <a:pt x="14093" y="5360"/>
                        </a:lnTo>
                        <a:lnTo>
                          <a:pt x="14351" y="5319"/>
                        </a:lnTo>
                        <a:lnTo>
                          <a:pt x="14596" y="5251"/>
                        </a:lnTo>
                        <a:lnTo>
                          <a:pt x="14827" y="5170"/>
                        </a:lnTo>
                        <a:lnTo>
                          <a:pt x="15059" y="5061"/>
                        </a:lnTo>
                        <a:lnTo>
                          <a:pt x="15276" y="4925"/>
                        </a:lnTo>
                        <a:lnTo>
                          <a:pt x="15480" y="4775"/>
                        </a:lnTo>
                        <a:lnTo>
                          <a:pt x="15657" y="4612"/>
                        </a:lnTo>
                        <a:lnTo>
                          <a:pt x="15834" y="4422"/>
                        </a:lnTo>
                        <a:lnTo>
                          <a:pt x="15984" y="4218"/>
                        </a:lnTo>
                        <a:lnTo>
                          <a:pt x="16106" y="4014"/>
                        </a:lnTo>
                        <a:lnTo>
                          <a:pt x="16215" y="3782"/>
                        </a:lnTo>
                        <a:lnTo>
                          <a:pt x="16310" y="3537"/>
                        </a:lnTo>
                        <a:lnTo>
                          <a:pt x="16365" y="3293"/>
                        </a:lnTo>
                        <a:lnTo>
                          <a:pt x="16405" y="3034"/>
                        </a:lnTo>
                        <a:lnTo>
                          <a:pt x="16419" y="2776"/>
                        </a:lnTo>
                        <a:lnTo>
                          <a:pt x="16419" y="2599"/>
                        </a:lnTo>
                        <a:lnTo>
                          <a:pt x="16405" y="2327"/>
                        </a:lnTo>
                        <a:lnTo>
                          <a:pt x="16365" y="2068"/>
                        </a:lnTo>
                        <a:lnTo>
                          <a:pt x="16310" y="1824"/>
                        </a:lnTo>
                        <a:lnTo>
                          <a:pt x="16215" y="1592"/>
                        </a:lnTo>
                        <a:lnTo>
                          <a:pt x="16106" y="1361"/>
                        </a:lnTo>
                        <a:lnTo>
                          <a:pt x="15984" y="1143"/>
                        </a:lnTo>
                        <a:lnTo>
                          <a:pt x="15834" y="953"/>
                        </a:lnTo>
                        <a:lnTo>
                          <a:pt x="15657" y="763"/>
                        </a:lnTo>
                        <a:lnTo>
                          <a:pt x="15480" y="599"/>
                        </a:lnTo>
                        <a:lnTo>
                          <a:pt x="15276" y="450"/>
                        </a:lnTo>
                        <a:lnTo>
                          <a:pt x="15059" y="314"/>
                        </a:lnTo>
                        <a:lnTo>
                          <a:pt x="14827" y="205"/>
                        </a:lnTo>
                        <a:lnTo>
                          <a:pt x="14596" y="110"/>
                        </a:lnTo>
                        <a:lnTo>
                          <a:pt x="14351" y="55"/>
                        </a:lnTo>
                        <a:lnTo>
                          <a:pt x="14093" y="14"/>
                        </a:lnTo>
                        <a:lnTo>
                          <a:pt x="13821"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7"/>
                  <p:cNvSpPr/>
                  <p:nvPr/>
                </p:nvSpPr>
                <p:spPr>
                  <a:xfrm>
                    <a:off x="6661186" y="1439348"/>
                    <a:ext cx="32412" cy="227099"/>
                  </a:xfrm>
                  <a:custGeom>
                    <a:rect b="b" l="l" r="r" t="t"/>
                    <a:pathLst>
                      <a:path extrusionOk="0" h="7441" w="1062">
                        <a:moveTo>
                          <a:pt x="1" y="0"/>
                        </a:moveTo>
                        <a:lnTo>
                          <a:pt x="1" y="7441"/>
                        </a:lnTo>
                        <a:lnTo>
                          <a:pt x="1062" y="7441"/>
                        </a:lnTo>
                        <a:lnTo>
                          <a:pt x="106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7"/>
                  <p:cNvSpPr/>
                  <p:nvPr/>
                </p:nvSpPr>
                <p:spPr>
                  <a:xfrm>
                    <a:off x="6640432" y="1402815"/>
                    <a:ext cx="73523" cy="73492"/>
                  </a:xfrm>
                  <a:custGeom>
                    <a:rect b="b" l="l" r="r" t="t"/>
                    <a:pathLst>
                      <a:path extrusionOk="0" h="2408" w="2409">
                        <a:moveTo>
                          <a:pt x="1089" y="0"/>
                        </a:moveTo>
                        <a:lnTo>
                          <a:pt x="967" y="27"/>
                        </a:lnTo>
                        <a:lnTo>
                          <a:pt x="844" y="54"/>
                        </a:lnTo>
                        <a:lnTo>
                          <a:pt x="735" y="95"/>
                        </a:lnTo>
                        <a:lnTo>
                          <a:pt x="640" y="150"/>
                        </a:lnTo>
                        <a:lnTo>
                          <a:pt x="531" y="204"/>
                        </a:lnTo>
                        <a:lnTo>
                          <a:pt x="436" y="272"/>
                        </a:lnTo>
                        <a:lnTo>
                          <a:pt x="355" y="354"/>
                        </a:lnTo>
                        <a:lnTo>
                          <a:pt x="273" y="435"/>
                        </a:lnTo>
                        <a:lnTo>
                          <a:pt x="205" y="531"/>
                        </a:lnTo>
                        <a:lnTo>
                          <a:pt x="150" y="626"/>
                        </a:lnTo>
                        <a:lnTo>
                          <a:pt x="96" y="735"/>
                        </a:lnTo>
                        <a:lnTo>
                          <a:pt x="55" y="843"/>
                        </a:lnTo>
                        <a:lnTo>
                          <a:pt x="28" y="952"/>
                        </a:lnTo>
                        <a:lnTo>
                          <a:pt x="14" y="1075"/>
                        </a:lnTo>
                        <a:lnTo>
                          <a:pt x="1" y="1197"/>
                        </a:lnTo>
                        <a:lnTo>
                          <a:pt x="14" y="1319"/>
                        </a:lnTo>
                        <a:lnTo>
                          <a:pt x="28" y="1442"/>
                        </a:lnTo>
                        <a:lnTo>
                          <a:pt x="55" y="1564"/>
                        </a:lnTo>
                        <a:lnTo>
                          <a:pt x="96" y="1673"/>
                        </a:lnTo>
                        <a:lnTo>
                          <a:pt x="150" y="1768"/>
                        </a:lnTo>
                        <a:lnTo>
                          <a:pt x="205" y="1877"/>
                        </a:lnTo>
                        <a:lnTo>
                          <a:pt x="273" y="1972"/>
                        </a:lnTo>
                        <a:lnTo>
                          <a:pt x="355" y="2054"/>
                        </a:lnTo>
                        <a:lnTo>
                          <a:pt x="436" y="2136"/>
                        </a:lnTo>
                        <a:lnTo>
                          <a:pt x="531" y="2204"/>
                        </a:lnTo>
                        <a:lnTo>
                          <a:pt x="640" y="2258"/>
                        </a:lnTo>
                        <a:lnTo>
                          <a:pt x="735" y="2312"/>
                        </a:lnTo>
                        <a:lnTo>
                          <a:pt x="844" y="2353"/>
                        </a:lnTo>
                        <a:lnTo>
                          <a:pt x="967" y="2380"/>
                        </a:lnTo>
                        <a:lnTo>
                          <a:pt x="1089" y="2394"/>
                        </a:lnTo>
                        <a:lnTo>
                          <a:pt x="1211" y="2408"/>
                        </a:lnTo>
                        <a:lnTo>
                          <a:pt x="1334" y="2394"/>
                        </a:lnTo>
                        <a:lnTo>
                          <a:pt x="1456" y="2380"/>
                        </a:lnTo>
                        <a:lnTo>
                          <a:pt x="1565" y="2353"/>
                        </a:lnTo>
                        <a:lnTo>
                          <a:pt x="1674" y="2312"/>
                        </a:lnTo>
                        <a:lnTo>
                          <a:pt x="1783" y="2258"/>
                        </a:lnTo>
                        <a:lnTo>
                          <a:pt x="1878" y="2204"/>
                        </a:lnTo>
                        <a:lnTo>
                          <a:pt x="1973" y="2136"/>
                        </a:lnTo>
                        <a:lnTo>
                          <a:pt x="2055" y="2054"/>
                        </a:lnTo>
                        <a:lnTo>
                          <a:pt x="2136" y="1972"/>
                        </a:lnTo>
                        <a:lnTo>
                          <a:pt x="2204" y="1877"/>
                        </a:lnTo>
                        <a:lnTo>
                          <a:pt x="2272" y="1768"/>
                        </a:lnTo>
                        <a:lnTo>
                          <a:pt x="2313" y="1673"/>
                        </a:lnTo>
                        <a:lnTo>
                          <a:pt x="2354" y="1564"/>
                        </a:lnTo>
                        <a:lnTo>
                          <a:pt x="2381" y="1442"/>
                        </a:lnTo>
                        <a:lnTo>
                          <a:pt x="2408" y="1319"/>
                        </a:lnTo>
                        <a:lnTo>
                          <a:pt x="2408" y="1197"/>
                        </a:lnTo>
                        <a:lnTo>
                          <a:pt x="2408" y="1075"/>
                        </a:lnTo>
                        <a:lnTo>
                          <a:pt x="2381" y="952"/>
                        </a:lnTo>
                        <a:lnTo>
                          <a:pt x="2354" y="843"/>
                        </a:lnTo>
                        <a:lnTo>
                          <a:pt x="2313" y="735"/>
                        </a:lnTo>
                        <a:lnTo>
                          <a:pt x="2272" y="626"/>
                        </a:lnTo>
                        <a:lnTo>
                          <a:pt x="2204" y="531"/>
                        </a:lnTo>
                        <a:lnTo>
                          <a:pt x="2136" y="435"/>
                        </a:lnTo>
                        <a:lnTo>
                          <a:pt x="2055" y="354"/>
                        </a:lnTo>
                        <a:lnTo>
                          <a:pt x="1973" y="272"/>
                        </a:lnTo>
                        <a:lnTo>
                          <a:pt x="1878" y="204"/>
                        </a:lnTo>
                        <a:lnTo>
                          <a:pt x="1783" y="150"/>
                        </a:lnTo>
                        <a:lnTo>
                          <a:pt x="1674" y="95"/>
                        </a:lnTo>
                        <a:lnTo>
                          <a:pt x="1565" y="54"/>
                        </a:lnTo>
                        <a:lnTo>
                          <a:pt x="1456" y="27"/>
                        </a:lnTo>
                        <a:lnTo>
                          <a:pt x="13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7"/>
                  <p:cNvSpPr/>
                  <p:nvPr/>
                </p:nvSpPr>
                <p:spPr>
                  <a:xfrm>
                    <a:off x="6661186" y="1602908"/>
                    <a:ext cx="32412" cy="33664"/>
                  </a:xfrm>
                  <a:custGeom>
                    <a:rect b="b" l="l" r="r" t="t"/>
                    <a:pathLst>
                      <a:path extrusionOk="0" h="1103" w="1062">
                        <a:moveTo>
                          <a:pt x="1062" y="0"/>
                        </a:moveTo>
                        <a:lnTo>
                          <a:pt x="749" y="55"/>
                        </a:lnTo>
                        <a:lnTo>
                          <a:pt x="395" y="136"/>
                        </a:lnTo>
                        <a:lnTo>
                          <a:pt x="1" y="245"/>
                        </a:lnTo>
                        <a:lnTo>
                          <a:pt x="1" y="1102"/>
                        </a:lnTo>
                        <a:lnTo>
                          <a:pt x="1062" y="776"/>
                        </a:lnTo>
                        <a:lnTo>
                          <a:pt x="10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6564039" y="1694653"/>
                    <a:ext cx="73523" cy="73523"/>
                  </a:xfrm>
                  <a:custGeom>
                    <a:rect b="b" l="l" r="r" t="t"/>
                    <a:pathLst>
                      <a:path extrusionOk="0" h="2409" w="2409">
                        <a:moveTo>
                          <a:pt x="1198" y="1"/>
                        </a:moveTo>
                        <a:lnTo>
                          <a:pt x="1089" y="14"/>
                        </a:lnTo>
                        <a:lnTo>
                          <a:pt x="967" y="28"/>
                        </a:lnTo>
                        <a:lnTo>
                          <a:pt x="872" y="55"/>
                        </a:lnTo>
                        <a:lnTo>
                          <a:pt x="763" y="82"/>
                        </a:lnTo>
                        <a:lnTo>
                          <a:pt x="667" y="123"/>
                        </a:lnTo>
                        <a:lnTo>
                          <a:pt x="586" y="177"/>
                        </a:lnTo>
                        <a:lnTo>
                          <a:pt x="504" y="232"/>
                        </a:lnTo>
                        <a:lnTo>
                          <a:pt x="423" y="300"/>
                        </a:lnTo>
                        <a:lnTo>
                          <a:pt x="341" y="368"/>
                        </a:lnTo>
                        <a:lnTo>
                          <a:pt x="273" y="436"/>
                        </a:lnTo>
                        <a:lnTo>
                          <a:pt x="219" y="517"/>
                        </a:lnTo>
                        <a:lnTo>
                          <a:pt x="164" y="613"/>
                        </a:lnTo>
                        <a:lnTo>
                          <a:pt x="110" y="694"/>
                        </a:lnTo>
                        <a:lnTo>
                          <a:pt x="69" y="790"/>
                        </a:lnTo>
                        <a:lnTo>
                          <a:pt x="42" y="898"/>
                        </a:lnTo>
                        <a:lnTo>
                          <a:pt x="15" y="994"/>
                        </a:lnTo>
                        <a:lnTo>
                          <a:pt x="1" y="1102"/>
                        </a:lnTo>
                        <a:lnTo>
                          <a:pt x="1" y="1211"/>
                        </a:lnTo>
                        <a:lnTo>
                          <a:pt x="1" y="1320"/>
                        </a:lnTo>
                        <a:lnTo>
                          <a:pt x="15" y="1429"/>
                        </a:lnTo>
                        <a:lnTo>
                          <a:pt x="42" y="1524"/>
                        </a:lnTo>
                        <a:lnTo>
                          <a:pt x="69" y="1633"/>
                        </a:lnTo>
                        <a:lnTo>
                          <a:pt x="110" y="1728"/>
                        </a:lnTo>
                        <a:lnTo>
                          <a:pt x="164" y="1810"/>
                        </a:lnTo>
                        <a:lnTo>
                          <a:pt x="219" y="1905"/>
                        </a:lnTo>
                        <a:lnTo>
                          <a:pt x="287" y="1987"/>
                        </a:lnTo>
                        <a:lnTo>
                          <a:pt x="355" y="2055"/>
                        </a:lnTo>
                        <a:lnTo>
                          <a:pt x="423" y="2123"/>
                        </a:lnTo>
                        <a:lnTo>
                          <a:pt x="504" y="2191"/>
                        </a:lnTo>
                        <a:lnTo>
                          <a:pt x="599" y="2245"/>
                        </a:lnTo>
                        <a:lnTo>
                          <a:pt x="681" y="2299"/>
                        </a:lnTo>
                        <a:lnTo>
                          <a:pt x="776" y="2340"/>
                        </a:lnTo>
                        <a:lnTo>
                          <a:pt x="885" y="2367"/>
                        </a:lnTo>
                        <a:lnTo>
                          <a:pt x="980" y="2395"/>
                        </a:lnTo>
                        <a:lnTo>
                          <a:pt x="1089" y="2408"/>
                        </a:lnTo>
                        <a:lnTo>
                          <a:pt x="1348" y="2408"/>
                        </a:lnTo>
                        <a:lnTo>
                          <a:pt x="1484" y="2381"/>
                        </a:lnTo>
                        <a:lnTo>
                          <a:pt x="1579" y="2354"/>
                        </a:lnTo>
                        <a:lnTo>
                          <a:pt x="1674" y="2313"/>
                        </a:lnTo>
                        <a:lnTo>
                          <a:pt x="1769" y="2272"/>
                        </a:lnTo>
                        <a:lnTo>
                          <a:pt x="1851" y="2218"/>
                        </a:lnTo>
                        <a:lnTo>
                          <a:pt x="2014" y="2109"/>
                        </a:lnTo>
                        <a:lnTo>
                          <a:pt x="2137" y="1959"/>
                        </a:lnTo>
                        <a:lnTo>
                          <a:pt x="2259" y="1796"/>
                        </a:lnTo>
                        <a:lnTo>
                          <a:pt x="2300" y="1701"/>
                        </a:lnTo>
                        <a:lnTo>
                          <a:pt x="2341" y="1619"/>
                        </a:lnTo>
                        <a:lnTo>
                          <a:pt x="2368" y="1524"/>
                        </a:lnTo>
                        <a:lnTo>
                          <a:pt x="2381" y="1415"/>
                        </a:lnTo>
                        <a:lnTo>
                          <a:pt x="2395" y="1320"/>
                        </a:lnTo>
                        <a:lnTo>
                          <a:pt x="2409" y="1211"/>
                        </a:lnTo>
                        <a:lnTo>
                          <a:pt x="2395" y="1102"/>
                        </a:lnTo>
                        <a:lnTo>
                          <a:pt x="2381" y="1007"/>
                        </a:lnTo>
                        <a:lnTo>
                          <a:pt x="2368" y="898"/>
                        </a:lnTo>
                        <a:lnTo>
                          <a:pt x="2341" y="803"/>
                        </a:lnTo>
                        <a:lnTo>
                          <a:pt x="2300" y="708"/>
                        </a:lnTo>
                        <a:lnTo>
                          <a:pt x="2259" y="626"/>
                        </a:lnTo>
                        <a:lnTo>
                          <a:pt x="2205" y="545"/>
                        </a:lnTo>
                        <a:lnTo>
                          <a:pt x="2137" y="463"/>
                        </a:lnTo>
                        <a:lnTo>
                          <a:pt x="2014" y="313"/>
                        </a:lnTo>
                        <a:lnTo>
                          <a:pt x="1851" y="191"/>
                        </a:lnTo>
                        <a:lnTo>
                          <a:pt x="1769" y="150"/>
                        </a:lnTo>
                        <a:lnTo>
                          <a:pt x="1674" y="109"/>
                        </a:lnTo>
                        <a:lnTo>
                          <a:pt x="1579" y="69"/>
                        </a:lnTo>
                        <a:lnTo>
                          <a:pt x="1484" y="41"/>
                        </a:lnTo>
                        <a:lnTo>
                          <a:pt x="1348" y="14"/>
                        </a:lnTo>
                        <a:lnTo>
                          <a:pt x="11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7"/>
                  <p:cNvSpPr/>
                  <p:nvPr/>
                </p:nvSpPr>
                <p:spPr>
                  <a:xfrm>
                    <a:off x="6594346" y="1624486"/>
                    <a:ext cx="305169" cy="214250"/>
                  </a:xfrm>
                  <a:custGeom>
                    <a:rect b="b" l="l" r="r" t="t"/>
                    <a:pathLst>
                      <a:path extrusionOk="0" h="7020" w="9999">
                        <a:moveTo>
                          <a:pt x="3320" y="1"/>
                        </a:moveTo>
                        <a:lnTo>
                          <a:pt x="3143" y="14"/>
                        </a:lnTo>
                        <a:lnTo>
                          <a:pt x="2966" y="42"/>
                        </a:lnTo>
                        <a:lnTo>
                          <a:pt x="2789" y="69"/>
                        </a:lnTo>
                        <a:lnTo>
                          <a:pt x="2545" y="137"/>
                        </a:lnTo>
                        <a:lnTo>
                          <a:pt x="2300" y="218"/>
                        </a:lnTo>
                        <a:lnTo>
                          <a:pt x="2055" y="314"/>
                        </a:lnTo>
                        <a:lnTo>
                          <a:pt x="1837" y="422"/>
                        </a:lnTo>
                        <a:lnTo>
                          <a:pt x="1620" y="558"/>
                        </a:lnTo>
                        <a:lnTo>
                          <a:pt x="1416" y="695"/>
                        </a:lnTo>
                        <a:lnTo>
                          <a:pt x="1212" y="858"/>
                        </a:lnTo>
                        <a:lnTo>
                          <a:pt x="1035" y="1035"/>
                        </a:lnTo>
                        <a:lnTo>
                          <a:pt x="803" y="1279"/>
                        </a:lnTo>
                        <a:lnTo>
                          <a:pt x="599" y="1551"/>
                        </a:lnTo>
                        <a:lnTo>
                          <a:pt x="504" y="1687"/>
                        </a:lnTo>
                        <a:lnTo>
                          <a:pt x="423" y="1837"/>
                        </a:lnTo>
                        <a:lnTo>
                          <a:pt x="341" y="1987"/>
                        </a:lnTo>
                        <a:lnTo>
                          <a:pt x="273" y="2150"/>
                        </a:lnTo>
                        <a:lnTo>
                          <a:pt x="219" y="2300"/>
                        </a:lnTo>
                        <a:lnTo>
                          <a:pt x="164" y="2463"/>
                        </a:lnTo>
                        <a:lnTo>
                          <a:pt x="110" y="2640"/>
                        </a:lnTo>
                        <a:lnTo>
                          <a:pt x="69" y="2803"/>
                        </a:lnTo>
                        <a:lnTo>
                          <a:pt x="42" y="2980"/>
                        </a:lnTo>
                        <a:lnTo>
                          <a:pt x="15" y="3157"/>
                        </a:lnTo>
                        <a:lnTo>
                          <a:pt x="1" y="3333"/>
                        </a:lnTo>
                        <a:lnTo>
                          <a:pt x="1" y="3510"/>
                        </a:lnTo>
                        <a:lnTo>
                          <a:pt x="15" y="3823"/>
                        </a:lnTo>
                        <a:lnTo>
                          <a:pt x="55" y="4136"/>
                        </a:lnTo>
                        <a:lnTo>
                          <a:pt x="123" y="4449"/>
                        </a:lnTo>
                        <a:lnTo>
                          <a:pt x="219" y="4734"/>
                        </a:lnTo>
                        <a:lnTo>
                          <a:pt x="341" y="5020"/>
                        </a:lnTo>
                        <a:lnTo>
                          <a:pt x="491" y="5279"/>
                        </a:lnTo>
                        <a:lnTo>
                          <a:pt x="654" y="5537"/>
                        </a:lnTo>
                        <a:lnTo>
                          <a:pt x="831" y="5768"/>
                        </a:lnTo>
                        <a:lnTo>
                          <a:pt x="1035" y="5999"/>
                        </a:lnTo>
                        <a:lnTo>
                          <a:pt x="1266" y="6204"/>
                        </a:lnTo>
                        <a:lnTo>
                          <a:pt x="1497" y="6380"/>
                        </a:lnTo>
                        <a:lnTo>
                          <a:pt x="1756" y="6544"/>
                        </a:lnTo>
                        <a:lnTo>
                          <a:pt x="2028" y="6680"/>
                        </a:lnTo>
                        <a:lnTo>
                          <a:pt x="2300" y="6802"/>
                        </a:lnTo>
                        <a:lnTo>
                          <a:pt x="2599" y="6897"/>
                        </a:lnTo>
                        <a:lnTo>
                          <a:pt x="2898" y="6965"/>
                        </a:lnTo>
                        <a:lnTo>
                          <a:pt x="3198" y="7006"/>
                        </a:lnTo>
                        <a:lnTo>
                          <a:pt x="3510" y="7020"/>
                        </a:lnTo>
                        <a:lnTo>
                          <a:pt x="6666" y="7020"/>
                        </a:lnTo>
                        <a:lnTo>
                          <a:pt x="6843" y="7006"/>
                        </a:lnTo>
                        <a:lnTo>
                          <a:pt x="7020" y="6979"/>
                        </a:lnTo>
                        <a:lnTo>
                          <a:pt x="7197" y="6952"/>
                        </a:lnTo>
                        <a:lnTo>
                          <a:pt x="7360" y="6911"/>
                        </a:lnTo>
                        <a:lnTo>
                          <a:pt x="7537" y="6856"/>
                        </a:lnTo>
                        <a:lnTo>
                          <a:pt x="7700" y="6802"/>
                        </a:lnTo>
                        <a:lnTo>
                          <a:pt x="7850" y="6748"/>
                        </a:lnTo>
                        <a:lnTo>
                          <a:pt x="8013" y="6666"/>
                        </a:lnTo>
                        <a:lnTo>
                          <a:pt x="8163" y="6598"/>
                        </a:lnTo>
                        <a:lnTo>
                          <a:pt x="8312" y="6503"/>
                        </a:lnTo>
                        <a:lnTo>
                          <a:pt x="8448" y="6421"/>
                        </a:lnTo>
                        <a:lnTo>
                          <a:pt x="8720" y="6217"/>
                        </a:lnTo>
                        <a:lnTo>
                          <a:pt x="8965" y="5986"/>
                        </a:lnTo>
                        <a:lnTo>
                          <a:pt x="9196" y="5741"/>
                        </a:lnTo>
                        <a:lnTo>
                          <a:pt x="9400" y="5469"/>
                        </a:lnTo>
                        <a:lnTo>
                          <a:pt x="9496" y="5319"/>
                        </a:lnTo>
                        <a:lnTo>
                          <a:pt x="9577" y="5183"/>
                        </a:lnTo>
                        <a:lnTo>
                          <a:pt x="9659" y="5034"/>
                        </a:lnTo>
                        <a:lnTo>
                          <a:pt x="9727" y="4870"/>
                        </a:lnTo>
                        <a:lnTo>
                          <a:pt x="9781" y="4707"/>
                        </a:lnTo>
                        <a:lnTo>
                          <a:pt x="9849" y="4544"/>
                        </a:lnTo>
                        <a:lnTo>
                          <a:pt x="9890" y="4381"/>
                        </a:lnTo>
                        <a:lnTo>
                          <a:pt x="9931" y="4218"/>
                        </a:lnTo>
                        <a:lnTo>
                          <a:pt x="9958" y="4041"/>
                        </a:lnTo>
                        <a:lnTo>
                          <a:pt x="9985" y="3864"/>
                        </a:lnTo>
                        <a:lnTo>
                          <a:pt x="9999" y="3687"/>
                        </a:lnTo>
                        <a:lnTo>
                          <a:pt x="9999" y="3510"/>
                        </a:lnTo>
                        <a:lnTo>
                          <a:pt x="9999" y="3333"/>
                        </a:lnTo>
                        <a:lnTo>
                          <a:pt x="9985" y="3157"/>
                        </a:lnTo>
                        <a:lnTo>
                          <a:pt x="9958" y="2980"/>
                        </a:lnTo>
                        <a:lnTo>
                          <a:pt x="9931" y="2803"/>
                        </a:lnTo>
                        <a:lnTo>
                          <a:pt x="9890" y="2640"/>
                        </a:lnTo>
                        <a:lnTo>
                          <a:pt x="9849" y="2463"/>
                        </a:lnTo>
                        <a:lnTo>
                          <a:pt x="9781" y="2300"/>
                        </a:lnTo>
                        <a:lnTo>
                          <a:pt x="9727" y="2150"/>
                        </a:lnTo>
                        <a:lnTo>
                          <a:pt x="9659" y="1987"/>
                        </a:lnTo>
                        <a:lnTo>
                          <a:pt x="9577" y="1837"/>
                        </a:lnTo>
                        <a:lnTo>
                          <a:pt x="9496" y="1687"/>
                        </a:lnTo>
                        <a:lnTo>
                          <a:pt x="9400" y="1551"/>
                        </a:lnTo>
                        <a:lnTo>
                          <a:pt x="9196" y="1279"/>
                        </a:lnTo>
                        <a:lnTo>
                          <a:pt x="8965" y="1035"/>
                        </a:lnTo>
                        <a:lnTo>
                          <a:pt x="8720" y="803"/>
                        </a:lnTo>
                        <a:lnTo>
                          <a:pt x="8448" y="599"/>
                        </a:lnTo>
                        <a:lnTo>
                          <a:pt x="8312" y="504"/>
                        </a:lnTo>
                        <a:lnTo>
                          <a:pt x="8163" y="422"/>
                        </a:lnTo>
                        <a:lnTo>
                          <a:pt x="8013" y="341"/>
                        </a:lnTo>
                        <a:lnTo>
                          <a:pt x="7850" y="273"/>
                        </a:lnTo>
                        <a:lnTo>
                          <a:pt x="7700" y="218"/>
                        </a:lnTo>
                        <a:lnTo>
                          <a:pt x="7537" y="164"/>
                        </a:lnTo>
                        <a:lnTo>
                          <a:pt x="7360" y="110"/>
                        </a:lnTo>
                        <a:lnTo>
                          <a:pt x="7197" y="69"/>
                        </a:lnTo>
                        <a:lnTo>
                          <a:pt x="7020" y="42"/>
                        </a:lnTo>
                        <a:lnTo>
                          <a:pt x="6843" y="14"/>
                        </a:lnTo>
                        <a:lnTo>
                          <a:pt x="666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7"/>
                  <p:cNvSpPr/>
                  <p:nvPr/>
                </p:nvSpPr>
                <p:spPr>
                  <a:xfrm>
                    <a:off x="6646262" y="1624486"/>
                    <a:ext cx="98000" cy="214250"/>
                  </a:xfrm>
                  <a:custGeom>
                    <a:rect b="b" l="l" r="r" t="t"/>
                    <a:pathLst>
                      <a:path extrusionOk="0" h="7020" w="3211">
                        <a:moveTo>
                          <a:pt x="1619" y="1"/>
                        </a:moveTo>
                        <a:lnTo>
                          <a:pt x="1442" y="14"/>
                        </a:lnTo>
                        <a:lnTo>
                          <a:pt x="1265" y="42"/>
                        </a:lnTo>
                        <a:lnTo>
                          <a:pt x="1088" y="69"/>
                        </a:lnTo>
                        <a:lnTo>
                          <a:pt x="912" y="286"/>
                        </a:lnTo>
                        <a:lnTo>
                          <a:pt x="721" y="558"/>
                        </a:lnTo>
                        <a:lnTo>
                          <a:pt x="612" y="722"/>
                        </a:lnTo>
                        <a:lnTo>
                          <a:pt x="517" y="899"/>
                        </a:lnTo>
                        <a:lnTo>
                          <a:pt x="422" y="1089"/>
                        </a:lnTo>
                        <a:lnTo>
                          <a:pt x="340" y="1293"/>
                        </a:lnTo>
                        <a:lnTo>
                          <a:pt x="245" y="1524"/>
                        </a:lnTo>
                        <a:lnTo>
                          <a:pt x="177" y="1756"/>
                        </a:lnTo>
                        <a:lnTo>
                          <a:pt x="109" y="2014"/>
                        </a:lnTo>
                        <a:lnTo>
                          <a:pt x="68" y="2286"/>
                        </a:lnTo>
                        <a:lnTo>
                          <a:pt x="27" y="2572"/>
                        </a:lnTo>
                        <a:lnTo>
                          <a:pt x="14" y="2871"/>
                        </a:lnTo>
                        <a:lnTo>
                          <a:pt x="0" y="3184"/>
                        </a:lnTo>
                        <a:lnTo>
                          <a:pt x="27" y="3510"/>
                        </a:lnTo>
                        <a:lnTo>
                          <a:pt x="55" y="3796"/>
                        </a:lnTo>
                        <a:lnTo>
                          <a:pt x="95" y="4068"/>
                        </a:lnTo>
                        <a:lnTo>
                          <a:pt x="136" y="4326"/>
                        </a:lnTo>
                        <a:lnTo>
                          <a:pt x="191" y="4585"/>
                        </a:lnTo>
                        <a:lnTo>
                          <a:pt x="259" y="4843"/>
                        </a:lnTo>
                        <a:lnTo>
                          <a:pt x="327" y="5088"/>
                        </a:lnTo>
                        <a:lnTo>
                          <a:pt x="476" y="5537"/>
                        </a:lnTo>
                        <a:lnTo>
                          <a:pt x="653" y="5959"/>
                        </a:lnTo>
                        <a:lnTo>
                          <a:pt x="830" y="6340"/>
                        </a:lnTo>
                        <a:lnTo>
                          <a:pt x="1020" y="6680"/>
                        </a:lnTo>
                        <a:lnTo>
                          <a:pt x="1197" y="6965"/>
                        </a:lnTo>
                        <a:lnTo>
                          <a:pt x="1497" y="7006"/>
                        </a:lnTo>
                        <a:lnTo>
                          <a:pt x="1809" y="7020"/>
                        </a:lnTo>
                        <a:lnTo>
                          <a:pt x="2979" y="7020"/>
                        </a:lnTo>
                        <a:lnTo>
                          <a:pt x="3006" y="6843"/>
                        </a:lnTo>
                        <a:lnTo>
                          <a:pt x="3047" y="6258"/>
                        </a:lnTo>
                        <a:lnTo>
                          <a:pt x="3115" y="5469"/>
                        </a:lnTo>
                        <a:lnTo>
                          <a:pt x="3170" y="4517"/>
                        </a:lnTo>
                        <a:lnTo>
                          <a:pt x="3197" y="4014"/>
                        </a:lnTo>
                        <a:lnTo>
                          <a:pt x="3210" y="3497"/>
                        </a:lnTo>
                        <a:lnTo>
                          <a:pt x="3210" y="2980"/>
                        </a:lnTo>
                        <a:lnTo>
                          <a:pt x="3210" y="2476"/>
                        </a:lnTo>
                        <a:lnTo>
                          <a:pt x="3183" y="1973"/>
                        </a:lnTo>
                        <a:lnTo>
                          <a:pt x="3142" y="1497"/>
                        </a:lnTo>
                        <a:lnTo>
                          <a:pt x="3074" y="1062"/>
                        </a:lnTo>
                        <a:lnTo>
                          <a:pt x="2993" y="654"/>
                        </a:lnTo>
                        <a:lnTo>
                          <a:pt x="2952" y="463"/>
                        </a:lnTo>
                        <a:lnTo>
                          <a:pt x="2884" y="300"/>
                        </a:lnTo>
                        <a:lnTo>
                          <a:pt x="2830" y="137"/>
                        </a:lnTo>
                        <a:lnTo>
                          <a:pt x="276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7"/>
                  <p:cNvSpPr/>
                  <p:nvPr/>
                </p:nvSpPr>
                <p:spPr>
                  <a:xfrm>
                    <a:off x="7352841" y="1439348"/>
                    <a:ext cx="32412" cy="227099"/>
                  </a:xfrm>
                  <a:custGeom>
                    <a:rect b="b" l="l" r="r" t="t"/>
                    <a:pathLst>
                      <a:path extrusionOk="0" h="7441" w="1062">
                        <a:moveTo>
                          <a:pt x="1" y="0"/>
                        </a:moveTo>
                        <a:lnTo>
                          <a:pt x="1" y="7441"/>
                        </a:lnTo>
                        <a:lnTo>
                          <a:pt x="1062" y="7441"/>
                        </a:lnTo>
                        <a:lnTo>
                          <a:pt x="106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7"/>
                  <p:cNvSpPr/>
                  <p:nvPr/>
                </p:nvSpPr>
                <p:spPr>
                  <a:xfrm>
                    <a:off x="7332515" y="1402815"/>
                    <a:ext cx="73523" cy="73492"/>
                  </a:xfrm>
                  <a:custGeom>
                    <a:rect b="b" l="l" r="r" t="t"/>
                    <a:pathLst>
                      <a:path extrusionOk="0" h="2408" w="2409">
                        <a:moveTo>
                          <a:pt x="1075" y="0"/>
                        </a:moveTo>
                        <a:lnTo>
                          <a:pt x="953" y="27"/>
                        </a:lnTo>
                        <a:lnTo>
                          <a:pt x="844" y="54"/>
                        </a:lnTo>
                        <a:lnTo>
                          <a:pt x="735" y="95"/>
                        </a:lnTo>
                        <a:lnTo>
                          <a:pt x="626" y="150"/>
                        </a:lnTo>
                        <a:lnTo>
                          <a:pt x="531" y="204"/>
                        </a:lnTo>
                        <a:lnTo>
                          <a:pt x="436" y="272"/>
                        </a:lnTo>
                        <a:lnTo>
                          <a:pt x="354" y="354"/>
                        </a:lnTo>
                        <a:lnTo>
                          <a:pt x="272" y="435"/>
                        </a:lnTo>
                        <a:lnTo>
                          <a:pt x="204" y="531"/>
                        </a:lnTo>
                        <a:lnTo>
                          <a:pt x="150" y="626"/>
                        </a:lnTo>
                        <a:lnTo>
                          <a:pt x="96" y="735"/>
                        </a:lnTo>
                        <a:lnTo>
                          <a:pt x="55" y="843"/>
                        </a:lnTo>
                        <a:lnTo>
                          <a:pt x="28" y="952"/>
                        </a:lnTo>
                        <a:lnTo>
                          <a:pt x="0" y="1075"/>
                        </a:lnTo>
                        <a:lnTo>
                          <a:pt x="0" y="1197"/>
                        </a:lnTo>
                        <a:lnTo>
                          <a:pt x="0" y="1319"/>
                        </a:lnTo>
                        <a:lnTo>
                          <a:pt x="28" y="1442"/>
                        </a:lnTo>
                        <a:lnTo>
                          <a:pt x="55" y="1564"/>
                        </a:lnTo>
                        <a:lnTo>
                          <a:pt x="96" y="1673"/>
                        </a:lnTo>
                        <a:lnTo>
                          <a:pt x="150" y="1768"/>
                        </a:lnTo>
                        <a:lnTo>
                          <a:pt x="204" y="1877"/>
                        </a:lnTo>
                        <a:lnTo>
                          <a:pt x="272" y="1972"/>
                        </a:lnTo>
                        <a:lnTo>
                          <a:pt x="354" y="2054"/>
                        </a:lnTo>
                        <a:lnTo>
                          <a:pt x="436" y="2136"/>
                        </a:lnTo>
                        <a:lnTo>
                          <a:pt x="531" y="2204"/>
                        </a:lnTo>
                        <a:lnTo>
                          <a:pt x="626" y="2258"/>
                        </a:lnTo>
                        <a:lnTo>
                          <a:pt x="735" y="2312"/>
                        </a:lnTo>
                        <a:lnTo>
                          <a:pt x="844" y="2353"/>
                        </a:lnTo>
                        <a:lnTo>
                          <a:pt x="953" y="2380"/>
                        </a:lnTo>
                        <a:lnTo>
                          <a:pt x="1075" y="2394"/>
                        </a:lnTo>
                        <a:lnTo>
                          <a:pt x="1197" y="2408"/>
                        </a:lnTo>
                        <a:lnTo>
                          <a:pt x="1320" y="2394"/>
                        </a:lnTo>
                        <a:lnTo>
                          <a:pt x="1442" y="2380"/>
                        </a:lnTo>
                        <a:lnTo>
                          <a:pt x="1565" y="2353"/>
                        </a:lnTo>
                        <a:lnTo>
                          <a:pt x="1674" y="2312"/>
                        </a:lnTo>
                        <a:lnTo>
                          <a:pt x="1769" y="2258"/>
                        </a:lnTo>
                        <a:lnTo>
                          <a:pt x="1878" y="2204"/>
                        </a:lnTo>
                        <a:lnTo>
                          <a:pt x="1973" y="2136"/>
                        </a:lnTo>
                        <a:lnTo>
                          <a:pt x="2054" y="2054"/>
                        </a:lnTo>
                        <a:lnTo>
                          <a:pt x="2136" y="1972"/>
                        </a:lnTo>
                        <a:lnTo>
                          <a:pt x="2204" y="1877"/>
                        </a:lnTo>
                        <a:lnTo>
                          <a:pt x="2258" y="1768"/>
                        </a:lnTo>
                        <a:lnTo>
                          <a:pt x="2313" y="1673"/>
                        </a:lnTo>
                        <a:lnTo>
                          <a:pt x="2354" y="1564"/>
                        </a:lnTo>
                        <a:lnTo>
                          <a:pt x="2381" y="1442"/>
                        </a:lnTo>
                        <a:lnTo>
                          <a:pt x="2394" y="1319"/>
                        </a:lnTo>
                        <a:lnTo>
                          <a:pt x="2408" y="1197"/>
                        </a:lnTo>
                        <a:lnTo>
                          <a:pt x="2394" y="1075"/>
                        </a:lnTo>
                        <a:lnTo>
                          <a:pt x="2381" y="952"/>
                        </a:lnTo>
                        <a:lnTo>
                          <a:pt x="2354" y="843"/>
                        </a:lnTo>
                        <a:lnTo>
                          <a:pt x="2313" y="735"/>
                        </a:lnTo>
                        <a:lnTo>
                          <a:pt x="2258" y="626"/>
                        </a:lnTo>
                        <a:lnTo>
                          <a:pt x="2204" y="531"/>
                        </a:lnTo>
                        <a:lnTo>
                          <a:pt x="2136" y="435"/>
                        </a:lnTo>
                        <a:lnTo>
                          <a:pt x="2054" y="354"/>
                        </a:lnTo>
                        <a:lnTo>
                          <a:pt x="1973" y="272"/>
                        </a:lnTo>
                        <a:lnTo>
                          <a:pt x="1878" y="204"/>
                        </a:lnTo>
                        <a:lnTo>
                          <a:pt x="1769" y="150"/>
                        </a:lnTo>
                        <a:lnTo>
                          <a:pt x="1674" y="95"/>
                        </a:lnTo>
                        <a:lnTo>
                          <a:pt x="1565" y="54"/>
                        </a:lnTo>
                        <a:lnTo>
                          <a:pt x="1442" y="27"/>
                        </a:lnTo>
                        <a:lnTo>
                          <a:pt x="132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7"/>
                  <p:cNvSpPr/>
                  <p:nvPr/>
                </p:nvSpPr>
                <p:spPr>
                  <a:xfrm>
                    <a:off x="7352841" y="1602908"/>
                    <a:ext cx="32412" cy="33664"/>
                  </a:xfrm>
                  <a:custGeom>
                    <a:rect b="b" l="l" r="r" t="t"/>
                    <a:pathLst>
                      <a:path extrusionOk="0" h="1103" w="1062">
                        <a:moveTo>
                          <a:pt x="1" y="0"/>
                        </a:moveTo>
                        <a:lnTo>
                          <a:pt x="1" y="776"/>
                        </a:lnTo>
                        <a:lnTo>
                          <a:pt x="1062" y="1102"/>
                        </a:lnTo>
                        <a:lnTo>
                          <a:pt x="1062" y="245"/>
                        </a:lnTo>
                        <a:lnTo>
                          <a:pt x="667" y="136"/>
                        </a:lnTo>
                        <a:lnTo>
                          <a:pt x="314" y="55"/>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7"/>
                  <p:cNvSpPr/>
                  <p:nvPr/>
                </p:nvSpPr>
                <p:spPr>
                  <a:xfrm>
                    <a:off x="7408908" y="1694653"/>
                    <a:ext cx="73492" cy="73523"/>
                  </a:xfrm>
                  <a:custGeom>
                    <a:rect b="b" l="l" r="r" t="t"/>
                    <a:pathLst>
                      <a:path extrusionOk="0" h="2409" w="2408">
                        <a:moveTo>
                          <a:pt x="1211" y="1"/>
                        </a:moveTo>
                        <a:lnTo>
                          <a:pt x="1088" y="14"/>
                        </a:lnTo>
                        <a:lnTo>
                          <a:pt x="966" y="28"/>
                        </a:lnTo>
                        <a:lnTo>
                          <a:pt x="844" y="55"/>
                        </a:lnTo>
                        <a:lnTo>
                          <a:pt x="735" y="96"/>
                        </a:lnTo>
                        <a:lnTo>
                          <a:pt x="640" y="150"/>
                        </a:lnTo>
                        <a:lnTo>
                          <a:pt x="531" y="218"/>
                        </a:lnTo>
                        <a:lnTo>
                          <a:pt x="436" y="286"/>
                        </a:lnTo>
                        <a:lnTo>
                          <a:pt x="354" y="354"/>
                        </a:lnTo>
                        <a:lnTo>
                          <a:pt x="272" y="449"/>
                        </a:lnTo>
                        <a:lnTo>
                          <a:pt x="204" y="531"/>
                        </a:lnTo>
                        <a:lnTo>
                          <a:pt x="150" y="640"/>
                        </a:lnTo>
                        <a:lnTo>
                          <a:pt x="95" y="735"/>
                        </a:lnTo>
                        <a:lnTo>
                          <a:pt x="55" y="858"/>
                        </a:lnTo>
                        <a:lnTo>
                          <a:pt x="27" y="966"/>
                        </a:lnTo>
                        <a:lnTo>
                          <a:pt x="14" y="1089"/>
                        </a:lnTo>
                        <a:lnTo>
                          <a:pt x="0" y="1211"/>
                        </a:lnTo>
                        <a:lnTo>
                          <a:pt x="14" y="1334"/>
                        </a:lnTo>
                        <a:lnTo>
                          <a:pt x="27" y="1456"/>
                        </a:lnTo>
                        <a:lnTo>
                          <a:pt x="55" y="1565"/>
                        </a:lnTo>
                        <a:lnTo>
                          <a:pt x="95" y="1674"/>
                        </a:lnTo>
                        <a:lnTo>
                          <a:pt x="150" y="1783"/>
                        </a:lnTo>
                        <a:lnTo>
                          <a:pt x="204" y="1878"/>
                        </a:lnTo>
                        <a:lnTo>
                          <a:pt x="272" y="1973"/>
                        </a:lnTo>
                        <a:lnTo>
                          <a:pt x="354" y="2055"/>
                        </a:lnTo>
                        <a:lnTo>
                          <a:pt x="436" y="2136"/>
                        </a:lnTo>
                        <a:lnTo>
                          <a:pt x="531" y="2204"/>
                        </a:lnTo>
                        <a:lnTo>
                          <a:pt x="640" y="2272"/>
                        </a:lnTo>
                        <a:lnTo>
                          <a:pt x="735" y="2313"/>
                        </a:lnTo>
                        <a:lnTo>
                          <a:pt x="844" y="2354"/>
                        </a:lnTo>
                        <a:lnTo>
                          <a:pt x="966" y="2395"/>
                        </a:lnTo>
                        <a:lnTo>
                          <a:pt x="1088" y="2408"/>
                        </a:lnTo>
                        <a:lnTo>
                          <a:pt x="1333" y="2408"/>
                        </a:lnTo>
                        <a:lnTo>
                          <a:pt x="1456" y="2395"/>
                        </a:lnTo>
                        <a:lnTo>
                          <a:pt x="1565" y="2354"/>
                        </a:lnTo>
                        <a:lnTo>
                          <a:pt x="1673" y="2313"/>
                        </a:lnTo>
                        <a:lnTo>
                          <a:pt x="1782" y="2272"/>
                        </a:lnTo>
                        <a:lnTo>
                          <a:pt x="1877" y="2204"/>
                        </a:lnTo>
                        <a:lnTo>
                          <a:pt x="1973" y="2136"/>
                        </a:lnTo>
                        <a:lnTo>
                          <a:pt x="2054" y="2055"/>
                        </a:lnTo>
                        <a:lnTo>
                          <a:pt x="2136" y="1973"/>
                        </a:lnTo>
                        <a:lnTo>
                          <a:pt x="2204" y="1878"/>
                        </a:lnTo>
                        <a:lnTo>
                          <a:pt x="2272" y="1783"/>
                        </a:lnTo>
                        <a:lnTo>
                          <a:pt x="2313" y="1674"/>
                        </a:lnTo>
                        <a:lnTo>
                          <a:pt x="2354" y="1565"/>
                        </a:lnTo>
                        <a:lnTo>
                          <a:pt x="2381" y="1456"/>
                        </a:lnTo>
                        <a:lnTo>
                          <a:pt x="2408" y="1334"/>
                        </a:lnTo>
                        <a:lnTo>
                          <a:pt x="2408" y="1211"/>
                        </a:lnTo>
                        <a:lnTo>
                          <a:pt x="2408" y="1089"/>
                        </a:lnTo>
                        <a:lnTo>
                          <a:pt x="2381" y="966"/>
                        </a:lnTo>
                        <a:lnTo>
                          <a:pt x="2354" y="858"/>
                        </a:lnTo>
                        <a:lnTo>
                          <a:pt x="2313" y="735"/>
                        </a:lnTo>
                        <a:lnTo>
                          <a:pt x="2272" y="640"/>
                        </a:lnTo>
                        <a:lnTo>
                          <a:pt x="2204" y="531"/>
                        </a:lnTo>
                        <a:lnTo>
                          <a:pt x="2136" y="449"/>
                        </a:lnTo>
                        <a:lnTo>
                          <a:pt x="2054" y="354"/>
                        </a:lnTo>
                        <a:lnTo>
                          <a:pt x="1973" y="286"/>
                        </a:lnTo>
                        <a:lnTo>
                          <a:pt x="1877" y="218"/>
                        </a:lnTo>
                        <a:lnTo>
                          <a:pt x="1782" y="150"/>
                        </a:lnTo>
                        <a:lnTo>
                          <a:pt x="1673" y="96"/>
                        </a:lnTo>
                        <a:lnTo>
                          <a:pt x="1565" y="55"/>
                        </a:lnTo>
                        <a:lnTo>
                          <a:pt x="1456" y="28"/>
                        </a:lnTo>
                        <a:lnTo>
                          <a:pt x="1333" y="14"/>
                        </a:lnTo>
                        <a:lnTo>
                          <a:pt x="12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7"/>
                  <p:cNvSpPr/>
                  <p:nvPr/>
                </p:nvSpPr>
                <p:spPr>
                  <a:xfrm>
                    <a:off x="7146950" y="1624486"/>
                    <a:ext cx="305139" cy="214250"/>
                  </a:xfrm>
                  <a:custGeom>
                    <a:rect b="b" l="l" r="r" t="t"/>
                    <a:pathLst>
                      <a:path extrusionOk="0" h="7020" w="9998">
                        <a:moveTo>
                          <a:pt x="3333" y="1"/>
                        </a:moveTo>
                        <a:lnTo>
                          <a:pt x="3156" y="14"/>
                        </a:lnTo>
                        <a:lnTo>
                          <a:pt x="2979" y="42"/>
                        </a:lnTo>
                        <a:lnTo>
                          <a:pt x="2802" y="69"/>
                        </a:lnTo>
                        <a:lnTo>
                          <a:pt x="2639" y="110"/>
                        </a:lnTo>
                        <a:lnTo>
                          <a:pt x="2462" y="164"/>
                        </a:lnTo>
                        <a:lnTo>
                          <a:pt x="2299" y="218"/>
                        </a:lnTo>
                        <a:lnTo>
                          <a:pt x="2149" y="273"/>
                        </a:lnTo>
                        <a:lnTo>
                          <a:pt x="1986" y="341"/>
                        </a:lnTo>
                        <a:lnTo>
                          <a:pt x="1836" y="422"/>
                        </a:lnTo>
                        <a:lnTo>
                          <a:pt x="1687" y="504"/>
                        </a:lnTo>
                        <a:lnTo>
                          <a:pt x="1551" y="599"/>
                        </a:lnTo>
                        <a:lnTo>
                          <a:pt x="1279" y="803"/>
                        </a:lnTo>
                        <a:lnTo>
                          <a:pt x="1034" y="1035"/>
                        </a:lnTo>
                        <a:lnTo>
                          <a:pt x="803" y="1279"/>
                        </a:lnTo>
                        <a:lnTo>
                          <a:pt x="599" y="1551"/>
                        </a:lnTo>
                        <a:lnTo>
                          <a:pt x="503" y="1687"/>
                        </a:lnTo>
                        <a:lnTo>
                          <a:pt x="422" y="1837"/>
                        </a:lnTo>
                        <a:lnTo>
                          <a:pt x="340" y="1987"/>
                        </a:lnTo>
                        <a:lnTo>
                          <a:pt x="272" y="2150"/>
                        </a:lnTo>
                        <a:lnTo>
                          <a:pt x="218" y="2300"/>
                        </a:lnTo>
                        <a:lnTo>
                          <a:pt x="163" y="2463"/>
                        </a:lnTo>
                        <a:lnTo>
                          <a:pt x="109" y="2640"/>
                        </a:lnTo>
                        <a:lnTo>
                          <a:pt x="68" y="2803"/>
                        </a:lnTo>
                        <a:lnTo>
                          <a:pt x="41" y="2980"/>
                        </a:lnTo>
                        <a:lnTo>
                          <a:pt x="14" y="3157"/>
                        </a:lnTo>
                        <a:lnTo>
                          <a:pt x="0" y="3333"/>
                        </a:lnTo>
                        <a:lnTo>
                          <a:pt x="0" y="3510"/>
                        </a:lnTo>
                        <a:lnTo>
                          <a:pt x="0" y="3687"/>
                        </a:lnTo>
                        <a:lnTo>
                          <a:pt x="14" y="3864"/>
                        </a:lnTo>
                        <a:lnTo>
                          <a:pt x="41" y="4041"/>
                        </a:lnTo>
                        <a:lnTo>
                          <a:pt x="68" y="4218"/>
                        </a:lnTo>
                        <a:lnTo>
                          <a:pt x="109" y="4381"/>
                        </a:lnTo>
                        <a:lnTo>
                          <a:pt x="163" y="4544"/>
                        </a:lnTo>
                        <a:lnTo>
                          <a:pt x="218" y="4707"/>
                        </a:lnTo>
                        <a:lnTo>
                          <a:pt x="272" y="4870"/>
                        </a:lnTo>
                        <a:lnTo>
                          <a:pt x="340" y="5034"/>
                        </a:lnTo>
                        <a:lnTo>
                          <a:pt x="422" y="5183"/>
                        </a:lnTo>
                        <a:lnTo>
                          <a:pt x="503" y="5319"/>
                        </a:lnTo>
                        <a:lnTo>
                          <a:pt x="599" y="5469"/>
                        </a:lnTo>
                        <a:lnTo>
                          <a:pt x="803" y="5741"/>
                        </a:lnTo>
                        <a:lnTo>
                          <a:pt x="1034" y="5986"/>
                        </a:lnTo>
                        <a:lnTo>
                          <a:pt x="1279" y="6217"/>
                        </a:lnTo>
                        <a:lnTo>
                          <a:pt x="1551" y="6421"/>
                        </a:lnTo>
                        <a:lnTo>
                          <a:pt x="1687" y="6503"/>
                        </a:lnTo>
                        <a:lnTo>
                          <a:pt x="1836" y="6598"/>
                        </a:lnTo>
                        <a:lnTo>
                          <a:pt x="1986" y="6666"/>
                        </a:lnTo>
                        <a:lnTo>
                          <a:pt x="2149" y="6748"/>
                        </a:lnTo>
                        <a:lnTo>
                          <a:pt x="2299" y="6802"/>
                        </a:lnTo>
                        <a:lnTo>
                          <a:pt x="2462" y="6856"/>
                        </a:lnTo>
                        <a:lnTo>
                          <a:pt x="2639" y="6911"/>
                        </a:lnTo>
                        <a:lnTo>
                          <a:pt x="2802" y="6952"/>
                        </a:lnTo>
                        <a:lnTo>
                          <a:pt x="2979" y="6979"/>
                        </a:lnTo>
                        <a:lnTo>
                          <a:pt x="3156" y="7006"/>
                        </a:lnTo>
                        <a:lnTo>
                          <a:pt x="3333" y="7020"/>
                        </a:lnTo>
                        <a:lnTo>
                          <a:pt x="6488" y="7020"/>
                        </a:lnTo>
                        <a:lnTo>
                          <a:pt x="6801" y="7006"/>
                        </a:lnTo>
                        <a:lnTo>
                          <a:pt x="7101" y="6965"/>
                        </a:lnTo>
                        <a:lnTo>
                          <a:pt x="7400" y="6897"/>
                        </a:lnTo>
                        <a:lnTo>
                          <a:pt x="7699" y="6802"/>
                        </a:lnTo>
                        <a:lnTo>
                          <a:pt x="7971" y="6680"/>
                        </a:lnTo>
                        <a:lnTo>
                          <a:pt x="8243" y="6544"/>
                        </a:lnTo>
                        <a:lnTo>
                          <a:pt x="8502" y="6380"/>
                        </a:lnTo>
                        <a:lnTo>
                          <a:pt x="8733" y="6204"/>
                        </a:lnTo>
                        <a:lnTo>
                          <a:pt x="8964" y="5999"/>
                        </a:lnTo>
                        <a:lnTo>
                          <a:pt x="9168" y="5768"/>
                        </a:lnTo>
                        <a:lnTo>
                          <a:pt x="9345" y="5537"/>
                        </a:lnTo>
                        <a:lnTo>
                          <a:pt x="9522" y="5279"/>
                        </a:lnTo>
                        <a:lnTo>
                          <a:pt x="9658" y="5020"/>
                        </a:lnTo>
                        <a:lnTo>
                          <a:pt x="9780" y="4734"/>
                        </a:lnTo>
                        <a:lnTo>
                          <a:pt x="9876" y="4449"/>
                        </a:lnTo>
                        <a:lnTo>
                          <a:pt x="9944" y="4136"/>
                        </a:lnTo>
                        <a:lnTo>
                          <a:pt x="9984" y="3823"/>
                        </a:lnTo>
                        <a:lnTo>
                          <a:pt x="9998" y="3510"/>
                        </a:lnTo>
                        <a:lnTo>
                          <a:pt x="9998" y="3333"/>
                        </a:lnTo>
                        <a:lnTo>
                          <a:pt x="9984" y="3157"/>
                        </a:lnTo>
                        <a:lnTo>
                          <a:pt x="9957" y="2980"/>
                        </a:lnTo>
                        <a:lnTo>
                          <a:pt x="9930" y="2803"/>
                        </a:lnTo>
                        <a:lnTo>
                          <a:pt x="9889" y="2640"/>
                        </a:lnTo>
                        <a:lnTo>
                          <a:pt x="9848" y="2463"/>
                        </a:lnTo>
                        <a:lnTo>
                          <a:pt x="9780" y="2300"/>
                        </a:lnTo>
                        <a:lnTo>
                          <a:pt x="9726" y="2150"/>
                        </a:lnTo>
                        <a:lnTo>
                          <a:pt x="9658" y="1987"/>
                        </a:lnTo>
                        <a:lnTo>
                          <a:pt x="9576" y="1837"/>
                        </a:lnTo>
                        <a:lnTo>
                          <a:pt x="9495" y="1687"/>
                        </a:lnTo>
                        <a:lnTo>
                          <a:pt x="9399" y="1551"/>
                        </a:lnTo>
                        <a:lnTo>
                          <a:pt x="9195" y="1279"/>
                        </a:lnTo>
                        <a:lnTo>
                          <a:pt x="8964" y="1035"/>
                        </a:lnTo>
                        <a:lnTo>
                          <a:pt x="8787" y="858"/>
                        </a:lnTo>
                        <a:lnTo>
                          <a:pt x="8583" y="695"/>
                        </a:lnTo>
                        <a:lnTo>
                          <a:pt x="8379" y="558"/>
                        </a:lnTo>
                        <a:lnTo>
                          <a:pt x="8162" y="422"/>
                        </a:lnTo>
                        <a:lnTo>
                          <a:pt x="7944" y="314"/>
                        </a:lnTo>
                        <a:lnTo>
                          <a:pt x="7699" y="218"/>
                        </a:lnTo>
                        <a:lnTo>
                          <a:pt x="7454" y="137"/>
                        </a:lnTo>
                        <a:lnTo>
                          <a:pt x="7209" y="69"/>
                        </a:lnTo>
                        <a:lnTo>
                          <a:pt x="7033" y="42"/>
                        </a:lnTo>
                        <a:lnTo>
                          <a:pt x="6856" y="14"/>
                        </a:lnTo>
                        <a:lnTo>
                          <a:pt x="667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7"/>
                  <p:cNvSpPr/>
                  <p:nvPr/>
                </p:nvSpPr>
                <p:spPr>
                  <a:xfrm>
                    <a:off x="7302208" y="1624486"/>
                    <a:ext cx="98000" cy="214250"/>
                  </a:xfrm>
                  <a:custGeom>
                    <a:rect b="b" l="l" r="r" t="t"/>
                    <a:pathLst>
                      <a:path extrusionOk="0" h="7020" w="3211">
                        <a:moveTo>
                          <a:pt x="449" y="1"/>
                        </a:moveTo>
                        <a:lnTo>
                          <a:pt x="381" y="137"/>
                        </a:lnTo>
                        <a:lnTo>
                          <a:pt x="327" y="300"/>
                        </a:lnTo>
                        <a:lnTo>
                          <a:pt x="259" y="463"/>
                        </a:lnTo>
                        <a:lnTo>
                          <a:pt x="218" y="654"/>
                        </a:lnTo>
                        <a:lnTo>
                          <a:pt x="136" y="1062"/>
                        </a:lnTo>
                        <a:lnTo>
                          <a:pt x="68" y="1497"/>
                        </a:lnTo>
                        <a:lnTo>
                          <a:pt x="28" y="1973"/>
                        </a:lnTo>
                        <a:lnTo>
                          <a:pt x="14" y="2476"/>
                        </a:lnTo>
                        <a:lnTo>
                          <a:pt x="0" y="2980"/>
                        </a:lnTo>
                        <a:lnTo>
                          <a:pt x="0" y="3497"/>
                        </a:lnTo>
                        <a:lnTo>
                          <a:pt x="14" y="4014"/>
                        </a:lnTo>
                        <a:lnTo>
                          <a:pt x="41" y="4517"/>
                        </a:lnTo>
                        <a:lnTo>
                          <a:pt x="96" y="5469"/>
                        </a:lnTo>
                        <a:lnTo>
                          <a:pt x="164" y="6258"/>
                        </a:lnTo>
                        <a:lnTo>
                          <a:pt x="204" y="6843"/>
                        </a:lnTo>
                        <a:lnTo>
                          <a:pt x="232" y="7020"/>
                        </a:lnTo>
                        <a:lnTo>
                          <a:pt x="1401" y="7020"/>
                        </a:lnTo>
                        <a:lnTo>
                          <a:pt x="1714" y="7006"/>
                        </a:lnTo>
                        <a:lnTo>
                          <a:pt x="2014" y="6965"/>
                        </a:lnTo>
                        <a:lnTo>
                          <a:pt x="2190" y="6680"/>
                        </a:lnTo>
                        <a:lnTo>
                          <a:pt x="2381" y="6340"/>
                        </a:lnTo>
                        <a:lnTo>
                          <a:pt x="2558" y="5959"/>
                        </a:lnTo>
                        <a:lnTo>
                          <a:pt x="2735" y="5537"/>
                        </a:lnTo>
                        <a:lnTo>
                          <a:pt x="2884" y="5088"/>
                        </a:lnTo>
                        <a:lnTo>
                          <a:pt x="2952" y="4843"/>
                        </a:lnTo>
                        <a:lnTo>
                          <a:pt x="3020" y="4585"/>
                        </a:lnTo>
                        <a:lnTo>
                          <a:pt x="3075" y="4326"/>
                        </a:lnTo>
                        <a:lnTo>
                          <a:pt x="3115" y="4068"/>
                        </a:lnTo>
                        <a:lnTo>
                          <a:pt x="3156" y="3796"/>
                        </a:lnTo>
                        <a:lnTo>
                          <a:pt x="3183" y="3510"/>
                        </a:lnTo>
                        <a:lnTo>
                          <a:pt x="3211" y="3184"/>
                        </a:lnTo>
                        <a:lnTo>
                          <a:pt x="3197" y="2871"/>
                        </a:lnTo>
                        <a:lnTo>
                          <a:pt x="3183" y="2572"/>
                        </a:lnTo>
                        <a:lnTo>
                          <a:pt x="3143" y="2286"/>
                        </a:lnTo>
                        <a:lnTo>
                          <a:pt x="3102" y="2014"/>
                        </a:lnTo>
                        <a:lnTo>
                          <a:pt x="3034" y="1756"/>
                        </a:lnTo>
                        <a:lnTo>
                          <a:pt x="2966" y="1524"/>
                        </a:lnTo>
                        <a:lnTo>
                          <a:pt x="2884" y="1293"/>
                        </a:lnTo>
                        <a:lnTo>
                          <a:pt x="2789" y="1089"/>
                        </a:lnTo>
                        <a:lnTo>
                          <a:pt x="2694" y="899"/>
                        </a:lnTo>
                        <a:lnTo>
                          <a:pt x="2598" y="722"/>
                        </a:lnTo>
                        <a:lnTo>
                          <a:pt x="2503" y="558"/>
                        </a:lnTo>
                        <a:lnTo>
                          <a:pt x="2299" y="286"/>
                        </a:lnTo>
                        <a:lnTo>
                          <a:pt x="2122" y="69"/>
                        </a:lnTo>
                        <a:lnTo>
                          <a:pt x="1946" y="42"/>
                        </a:lnTo>
                        <a:lnTo>
                          <a:pt x="1769" y="14"/>
                        </a:lnTo>
                        <a:lnTo>
                          <a:pt x="159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7"/>
                  <p:cNvSpPr/>
                  <p:nvPr/>
                </p:nvSpPr>
                <p:spPr>
                  <a:xfrm>
                    <a:off x="6677392" y="1513238"/>
                    <a:ext cx="689172" cy="420169"/>
                  </a:xfrm>
                  <a:custGeom>
                    <a:rect b="b" l="l" r="r" t="t"/>
                    <a:pathLst>
                      <a:path extrusionOk="0" h="13767" w="22581">
                        <a:moveTo>
                          <a:pt x="6530" y="0"/>
                        </a:moveTo>
                        <a:lnTo>
                          <a:pt x="6176" y="28"/>
                        </a:lnTo>
                        <a:lnTo>
                          <a:pt x="5836" y="82"/>
                        </a:lnTo>
                        <a:lnTo>
                          <a:pt x="5496" y="136"/>
                        </a:lnTo>
                        <a:lnTo>
                          <a:pt x="5169" y="218"/>
                        </a:lnTo>
                        <a:lnTo>
                          <a:pt x="4843" y="313"/>
                        </a:lnTo>
                        <a:lnTo>
                          <a:pt x="4517" y="422"/>
                        </a:lnTo>
                        <a:lnTo>
                          <a:pt x="4204" y="544"/>
                        </a:lnTo>
                        <a:lnTo>
                          <a:pt x="3904" y="680"/>
                        </a:lnTo>
                        <a:lnTo>
                          <a:pt x="3605" y="830"/>
                        </a:lnTo>
                        <a:lnTo>
                          <a:pt x="3320" y="993"/>
                        </a:lnTo>
                        <a:lnTo>
                          <a:pt x="3034" y="1170"/>
                        </a:lnTo>
                        <a:lnTo>
                          <a:pt x="2775" y="1374"/>
                        </a:lnTo>
                        <a:lnTo>
                          <a:pt x="2503" y="1578"/>
                        </a:lnTo>
                        <a:lnTo>
                          <a:pt x="2258" y="1796"/>
                        </a:lnTo>
                        <a:lnTo>
                          <a:pt x="2014" y="2013"/>
                        </a:lnTo>
                        <a:lnTo>
                          <a:pt x="1850" y="2190"/>
                        </a:lnTo>
                        <a:lnTo>
                          <a:pt x="1687" y="2381"/>
                        </a:lnTo>
                        <a:lnTo>
                          <a:pt x="1524" y="2558"/>
                        </a:lnTo>
                        <a:lnTo>
                          <a:pt x="1374" y="2748"/>
                        </a:lnTo>
                        <a:lnTo>
                          <a:pt x="1238" y="2952"/>
                        </a:lnTo>
                        <a:lnTo>
                          <a:pt x="1102" y="3156"/>
                        </a:lnTo>
                        <a:lnTo>
                          <a:pt x="966" y="3360"/>
                        </a:lnTo>
                        <a:lnTo>
                          <a:pt x="844" y="3578"/>
                        </a:lnTo>
                        <a:lnTo>
                          <a:pt x="653" y="3945"/>
                        </a:lnTo>
                        <a:lnTo>
                          <a:pt x="490" y="4340"/>
                        </a:lnTo>
                        <a:lnTo>
                          <a:pt x="341" y="4734"/>
                        </a:lnTo>
                        <a:lnTo>
                          <a:pt x="218" y="5142"/>
                        </a:lnTo>
                        <a:lnTo>
                          <a:pt x="123" y="5564"/>
                        </a:lnTo>
                        <a:lnTo>
                          <a:pt x="55" y="5999"/>
                        </a:lnTo>
                        <a:lnTo>
                          <a:pt x="14" y="6434"/>
                        </a:lnTo>
                        <a:lnTo>
                          <a:pt x="0" y="6883"/>
                        </a:lnTo>
                        <a:lnTo>
                          <a:pt x="0" y="7250"/>
                        </a:lnTo>
                        <a:lnTo>
                          <a:pt x="41" y="7631"/>
                        </a:lnTo>
                        <a:lnTo>
                          <a:pt x="82" y="7999"/>
                        </a:lnTo>
                        <a:lnTo>
                          <a:pt x="164" y="8352"/>
                        </a:lnTo>
                        <a:lnTo>
                          <a:pt x="232" y="8638"/>
                        </a:lnTo>
                        <a:lnTo>
                          <a:pt x="313" y="8924"/>
                        </a:lnTo>
                        <a:lnTo>
                          <a:pt x="409" y="9209"/>
                        </a:lnTo>
                        <a:lnTo>
                          <a:pt x="504" y="9481"/>
                        </a:lnTo>
                        <a:lnTo>
                          <a:pt x="626" y="9740"/>
                        </a:lnTo>
                        <a:lnTo>
                          <a:pt x="749" y="9998"/>
                        </a:lnTo>
                        <a:lnTo>
                          <a:pt x="885" y="10257"/>
                        </a:lnTo>
                        <a:lnTo>
                          <a:pt x="1034" y="10501"/>
                        </a:lnTo>
                        <a:lnTo>
                          <a:pt x="1197" y="10746"/>
                        </a:lnTo>
                        <a:lnTo>
                          <a:pt x="1361" y="10978"/>
                        </a:lnTo>
                        <a:lnTo>
                          <a:pt x="1538" y="11209"/>
                        </a:lnTo>
                        <a:lnTo>
                          <a:pt x="1714" y="11426"/>
                        </a:lnTo>
                        <a:lnTo>
                          <a:pt x="1918" y="11630"/>
                        </a:lnTo>
                        <a:lnTo>
                          <a:pt x="2122" y="11834"/>
                        </a:lnTo>
                        <a:lnTo>
                          <a:pt x="2327" y="12025"/>
                        </a:lnTo>
                        <a:lnTo>
                          <a:pt x="2544" y="12215"/>
                        </a:lnTo>
                        <a:lnTo>
                          <a:pt x="2775" y="12392"/>
                        </a:lnTo>
                        <a:lnTo>
                          <a:pt x="3007" y="12555"/>
                        </a:lnTo>
                        <a:lnTo>
                          <a:pt x="3251" y="12719"/>
                        </a:lnTo>
                        <a:lnTo>
                          <a:pt x="3496" y="12868"/>
                        </a:lnTo>
                        <a:lnTo>
                          <a:pt x="3741" y="13004"/>
                        </a:lnTo>
                        <a:lnTo>
                          <a:pt x="4000" y="13127"/>
                        </a:lnTo>
                        <a:lnTo>
                          <a:pt x="4272" y="13249"/>
                        </a:lnTo>
                        <a:lnTo>
                          <a:pt x="4544" y="13358"/>
                        </a:lnTo>
                        <a:lnTo>
                          <a:pt x="4816" y="13440"/>
                        </a:lnTo>
                        <a:lnTo>
                          <a:pt x="5101" y="13535"/>
                        </a:lnTo>
                        <a:lnTo>
                          <a:pt x="5387" y="13603"/>
                        </a:lnTo>
                        <a:lnTo>
                          <a:pt x="5673" y="13657"/>
                        </a:lnTo>
                        <a:lnTo>
                          <a:pt x="5972" y="13698"/>
                        </a:lnTo>
                        <a:lnTo>
                          <a:pt x="6271" y="13739"/>
                        </a:lnTo>
                        <a:lnTo>
                          <a:pt x="6571" y="13752"/>
                        </a:lnTo>
                        <a:lnTo>
                          <a:pt x="6883" y="13766"/>
                        </a:lnTo>
                        <a:lnTo>
                          <a:pt x="15698" y="13766"/>
                        </a:lnTo>
                        <a:lnTo>
                          <a:pt x="16052" y="13752"/>
                        </a:lnTo>
                        <a:lnTo>
                          <a:pt x="16405" y="13725"/>
                        </a:lnTo>
                        <a:lnTo>
                          <a:pt x="16745" y="13684"/>
                        </a:lnTo>
                        <a:lnTo>
                          <a:pt x="17085" y="13616"/>
                        </a:lnTo>
                        <a:lnTo>
                          <a:pt x="17412" y="13548"/>
                        </a:lnTo>
                        <a:lnTo>
                          <a:pt x="17738" y="13453"/>
                        </a:lnTo>
                        <a:lnTo>
                          <a:pt x="18065" y="13344"/>
                        </a:lnTo>
                        <a:lnTo>
                          <a:pt x="18378" y="13222"/>
                        </a:lnTo>
                        <a:lnTo>
                          <a:pt x="18677" y="13086"/>
                        </a:lnTo>
                        <a:lnTo>
                          <a:pt x="18976" y="12923"/>
                        </a:lnTo>
                        <a:lnTo>
                          <a:pt x="19262" y="12759"/>
                        </a:lnTo>
                        <a:lnTo>
                          <a:pt x="19547" y="12583"/>
                        </a:lnTo>
                        <a:lnTo>
                          <a:pt x="19819" y="12392"/>
                        </a:lnTo>
                        <a:lnTo>
                          <a:pt x="20078" y="12188"/>
                        </a:lnTo>
                        <a:lnTo>
                          <a:pt x="20323" y="11971"/>
                        </a:lnTo>
                        <a:lnTo>
                          <a:pt x="20568" y="11739"/>
                        </a:lnTo>
                        <a:lnTo>
                          <a:pt x="20731" y="11562"/>
                        </a:lnTo>
                        <a:lnTo>
                          <a:pt x="20894" y="11386"/>
                        </a:lnTo>
                        <a:lnTo>
                          <a:pt x="21044" y="11195"/>
                        </a:lnTo>
                        <a:lnTo>
                          <a:pt x="21193" y="11005"/>
                        </a:lnTo>
                        <a:lnTo>
                          <a:pt x="21343" y="10814"/>
                        </a:lnTo>
                        <a:lnTo>
                          <a:pt x="21479" y="10610"/>
                        </a:lnTo>
                        <a:lnTo>
                          <a:pt x="21601" y="10406"/>
                        </a:lnTo>
                        <a:lnTo>
                          <a:pt x="21724" y="10202"/>
                        </a:lnTo>
                        <a:lnTo>
                          <a:pt x="21846" y="9985"/>
                        </a:lnTo>
                        <a:lnTo>
                          <a:pt x="21955" y="9767"/>
                        </a:lnTo>
                        <a:lnTo>
                          <a:pt x="22050" y="9536"/>
                        </a:lnTo>
                        <a:lnTo>
                          <a:pt x="22146" y="9304"/>
                        </a:lnTo>
                        <a:lnTo>
                          <a:pt x="22227" y="9073"/>
                        </a:lnTo>
                        <a:lnTo>
                          <a:pt x="22295" y="8842"/>
                        </a:lnTo>
                        <a:lnTo>
                          <a:pt x="22363" y="8597"/>
                        </a:lnTo>
                        <a:lnTo>
                          <a:pt x="22418" y="8366"/>
                        </a:lnTo>
                        <a:lnTo>
                          <a:pt x="22431" y="8352"/>
                        </a:lnTo>
                        <a:lnTo>
                          <a:pt x="22499" y="7999"/>
                        </a:lnTo>
                        <a:lnTo>
                          <a:pt x="22540" y="7631"/>
                        </a:lnTo>
                        <a:lnTo>
                          <a:pt x="22581" y="7250"/>
                        </a:lnTo>
                        <a:lnTo>
                          <a:pt x="22581" y="6883"/>
                        </a:lnTo>
                        <a:lnTo>
                          <a:pt x="22567" y="6421"/>
                        </a:lnTo>
                        <a:lnTo>
                          <a:pt x="22526" y="5972"/>
                        </a:lnTo>
                        <a:lnTo>
                          <a:pt x="22458" y="5523"/>
                        </a:lnTo>
                        <a:lnTo>
                          <a:pt x="22350" y="5101"/>
                        </a:lnTo>
                        <a:lnTo>
                          <a:pt x="22227" y="4680"/>
                        </a:lnTo>
                        <a:lnTo>
                          <a:pt x="22064" y="4258"/>
                        </a:lnTo>
                        <a:lnTo>
                          <a:pt x="21887" y="3863"/>
                        </a:lnTo>
                        <a:lnTo>
                          <a:pt x="21683" y="3483"/>
                        </a:lnTo>
                        <a:lnTo>
                          <a:pt x="21452" y="3102"/>
                        </a:lnTo>
                        <a:lnTo>
                          <a:pt x="21193" y="2734"/>
                        </a:lnTo>
                        <a:lnTo>
                          <a:pt x="20908" y="2394"/>
                        </a:lnTo>
                        <a:lnTo>
                          <a:pt x="20608" y="2054"/>
                        </a:lnTo>
                        <a:lnTo>
                          <a:pt x="20282" y="1755"/>
                        </a:lnTo>
                        <a:lnTo>
                          <a:pt x="19942" y="1469"/>
                        </a:lnTo>
                        <a:lnTo>
                          <a:pt x="19588" y="1197"/>
                        </a:lnTo>
                        <a:lnTo>
                          <a:pt x="19207" y="966"/>
                        </a:lnTo>
                        <a:lnTo>
                          <a:pt x="18813" y="748"/>
                        </a:lnTo>
                        <a:lnTo>
                          <a:pt x="18405" y="544"/>
                        </a:lnTo>
                        <a:lnTo>
                          <a:pt x="17983" y="381"/>
                        </a:lnTo>
                        <a:lnTo>
                          <a:pt x="17548" y="245"/>
                        </a:lnTo>
                        <a:lnTo>
                          <a:pt x="17099" y="136"/>
                        </a:lnTo>
                        <a:lnTo>
                          <a:pt x="16650" y="55"/>
                        </a:lnTo>
                        <a:lnTo>
                          <a:pt x="16174" y="14"/>
                        </a:lnTo>
                        <a:lnTo>
                          <a:pt x="15943" y="0"/>
                        </a:lnTo>
                        <a:close/>
                      </a:path>
                    </a:pathLst>
                  </a:custGeom>
                  <a:solidFill>
                    <a:srgbClr val="E4E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7"/>
                  <p:cNvSpPr/>
                  <p:nvPr/>
                </p:nvSpPr>
                <p:spPr>
                  <a:xfrm>
                    <a:off x="6788243" y="1645667"/>
                    <a:ext cx="458777" cy="121683"/>
                  </a:xfrm>
                  <a:custGeom>
                    <a:rect b="b" l="l" r="r" t="t"/>
                    <a:pathLst>
                      <a:path extrusionOk="0" h="3987" w="15032">
                        <a:moveTo>
                          <a:pt x="1796" y="1"/>
                        </a:moveTo>
                        <a:lnTo>
                          <a:pt x="1592" y="41"/>
                        </a:lnTo>
                        <a:lnTo>
                          <a:pt x="1401" y="82"/>
                        </a:lnTo>
                        <a:lnTo>
                          <a:pt x="1225" y="150"/>
                        </a:lnTo>
                        <a:lnTo>
                          <a:pt x="1048" y="232"/>
                        </a:lnTo>
                        <a:lnTo>
                          <a:pt x="885" y="341"/>
                        </a:lnTo>
                        <a:lnTo>
                          <a:pt x="721" y="449"/>
                        </a:lnTo>
                        <a:lnTo>
                          <a:pt x="585" y="585"/>
                        </a:lnTo>
                        <a:lnTo>
                          <a:pt x="449" y="721"/>
                        </a:lnTo>
                        <a:lnTo>
                          <a:pt x="340" y="871"/>
                        </a:lnTo>
                        <a:lnTo>
                          <a:pt x="245" y="1034"/>
                        </a:lnTo>
                        <a:lnTo>
                          <a:pt x="150" y="1211"/>
                        </a:lnTo>
                        <a:lnTo>
                          <a:pt x="96" y="1402"/>
                        </a:lnTo>
                        <a:lnTo>
                          <a:pt x="41" y="1592"/>
                        </a:lnTo>
                        <a:lnTo>
                          <a:pt x="14" y="1782"/>
                        </a:lnTo>
                        <a:lnTo>
                          <a:pt x="0" y="1986"/>
                        </a:lnTo>
                        <a:lnTo>
                          <a:pt x="14" y="2191"/>
                        </a:lnTo>
                        <a:lnTo>
                          <a:pt x="41" y="2395"/>
                        </a:lnTo>
                        <a:lnTo>
                          <a:pt x="96" y="2585"/>
                        </a:lnTo>
                        <a:lnTo>
                          <a:pt x="150" y="2762"/>
                        </a:lnTo>
                        <a:lnTo>
                          <a:pt x="245" y="2939"/>
                        </a:lnTo>
                        <a:lnTo>
                          <a:pt x="340" y="3102"/>
                        </a:lnTo>
                        <a:lnTo>
                          <a:pt x="449" y="3252"/>
                        </a:lnTo>
                        <a:lnTo>
                          <a:pt x="585" y="3401"/>
                        </a:lnTo>
                        <a:lnTo>
                          <a:pt x="721" y="3524"/>
                        </a:lnTo>
                        <a:lnTo>
                          <a:pt x="885" y="3646"/>
                        </a:lnTo>
                        <a:lnTo>
                          <a:pt x="1048" y="3741"/>
                        </a:lnTo>
                        <a:lnTo>
                          <a:pt x="1225" y="3823"/>
                        </a:lnTo>
                        <a:lnTo>
                          <a:pt x="1401" y="3891"/>
                        </a:lnTo>
                        <a:lnTo>
                          <a:pt x="1592" y="3945"/>
                        </a:lnTo>
                        <a:lnTo>
                          <a:pt x="1796" y="3972"/>
                        </a:lnTo>
                        <a:lnTo>
                          <a:pt x="2000" y="3986"/>
                        </a:lnTo>
                        <a:lnTo>
                          <a:pt x="13045" y="3986"/>
                        </a:lnTo>
                        <a:lnTo>
                          <a:pt x="13249" y="3972"/>
                        </a:lnTo>
                        <a:lnTo>
                          <a:pt x="13440" y="3945"/>
                        </a:lnTo>
                        <a:lnTo>
                          <a:pt x="13630" y="3891"/>
                        </a:lnTo>
                        <a:lnTo>
                          <a:pt x="13821" y="3823"/>
                        </a:lnTo>
                        <a:lnTo>
                          <a:pt x="13997" y="3741"/>
                        </a:lnTo>
                        <a:lnTo>
                          <a:pt x="14161" y="3646"/>
                        </a:lnTo>
                        <a:lnTo>
                          <a:pt x="14310" y="3524"/>
                        </a:lnTo>
                        <a:lnTo>
                          <a:pt x="14446" y="3401"/>
                        </a:lnTo>
                        <a:lnTo>
                          <a:pt x="14582" y="3252"/>
                        </a:lnTo>
                        <a:lnTo>
                          <a:pt x="14691" y="3102"/>
                        </a:lnTo>
                        <a:lnTo>
                          <a:pt x="14800" y="2939"/>
                        </a:lnTo>
                        <a:lnTo>
                          <a:pt x="14882" y="2762"/>
                        </a:lnTo>
                        <a:lnTo>
                          <a:pt x="14950" y="2585"/>
                        </a:lnTo>
                        <a:lnTo>
                          <a:pt x="15004" y="2395"/>
                        </a:lnTo>
                        <a:lnTo>
                          <a:pt x="15031" y="2191"/>
                        </a:lnTo>
                        <a:lnTo>
                          <a:pt x="15031" y="1986"/>
                        </a:lnTo>
                        <a:lnTo>
                          <a:pt x="15031" y="1782"/>
                        </a:lnTo>
                        <a:lnTo>
                          <a:pt x="15004" y="1592"/>
                        </a:lnTo>
                        <a:lnTo>
                          <a:pt x="14950" y="1402"/>
                        </a:lnTo>
                        <a:lnTo>
                          <a:pt x="14882" y="1211"/>
                        </a:lnTo>
                        <a:lnTo>
                          <a:pt x="14800" y="1034"/>
                        </a:lnTo>
                        <a:lnTo>
                          <a:pt x="14691" y="871"/>
                        </a:lnTo>
                        <a:lnTo>
                          <a:pt x="14582" y="721"/>
                        </a:lnTo>
                        <a:lnTo>
                          <a:pt x="14446" y="585"/>
                        </a:lnTo>
                        <a:lnTo>
                          <a:pt x="14310" y="449"/>
                        </a:lnTo>
                        <a:lnTo>
                          <a:pt x="14161" y="341"/>
                        </a:lnTo>
                        <a:lnTo>
                          <a:pt x="13997" y="232"/>
                        </a:lnTo>
                        <a:lnTo>
                          <a:pt x="13821" y="150"/>
                        </a:lnTo>
                        <a:lnTo>
                          <a:pt x="13630" y="82"/>
                        </a:lnTo>
                        <a:lnTo>
                          <a:pt x="13440" y="41"/>
                        </a:lnTo>
                        <a:lnTo>
                          <a:pt x="13249"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7"/>
                  <p:cNvSpPr/>
                  <p:nvPr/>
                </p:nvSpPr>
                <p:spPr>
                  <a:xfrm>
                    <a:off x="6836801" y="1669748"/>
                    <a:ext cx="73523" cy="73523"/>
                  </a:xfrm>
                  <a:custGeom>
                    <a:rect b="b" l="l" r="r" t="t"/>
                    <a:pathLst>
                      <a:path extrusionOk="0" h="2409" w="2409">
                        <a:moveTo>
                          <a:pt x="1089" y="0"/>
                        </a:moveTo>
                        <a:lnTo>
                          <a:pt x="967" y="14"/>
                        </a:lnTo>
                        <a:lnTo>
                          <a:pt x="858" y="41"/>
                        </a:lnTo>
                        <a:lnTo>
                          <a:pt x="749" y="82"/>
                        </a:lnTo>
                        <a:lnTo>
                          <a:pt x="640" y="136"/>
                        </a:lnTo>
                        <a:lnTo>
                          <a:pt x="545" y="191"/>
                        </a:lnTo>
                        <a:lnTo>
                          <a:pt x="450" y="273"/>
                        </a:lnTo>
                        <a:lnTo>
                          <a:pt x="355" y="354"/>
                        </a:lnTo>
                        <a:lnTo>
                          <a:pt x="273" y="436"/>
                        </a:lnTo>
                        <a:lnTo>
                          <a:pt x="191" y="545"/>
                        </a:lnTo>
                        <a:lnTo>
                          <a:pt x="137" y="640"/>
                        </a:lnTo>
                        <a:lnTo>
                          <a:pt x="82" y="749"/>
                        </a:lnTo>
                        <a:lnTo>
                          <a:pt x="55" y="857"/>
                        </a:lnTo>
                        <a:lnTo>
                          <a:pt x="14" y="966"/>
                        </a:lnTo>
                        <a:lnTo>
                          <a:pt x="1" y="1089"/>
                        </a:lnTo>
                        <a:lnTo>
                          <a:pt x="1" y="1197"/>
                        </a:lnTo>
                        <a:lnTo>
                          <a:pt x="1" y="1320"/>
                        </a:lnTo>
                        <a:lnTo>
                          <a:pt x="14" y="1429"/>
                        </a:lnTo>
                        <a:lnTo>
                          <a:pt x="55" y="1538"/>
                        </a:lnTo>
                        <a:lnTo>
                          <a:pt x="82" y="1660"/>
                        </a:lnTo>
                        <a:lnTo>
                          <a:pt x="137" y="1755"/>
                        </a:lnTo>
                        <a:lnTo>
                          <a:pt x="191" y="1864"/>
                        </a:lnTo>
                        <a:lnTo>
                          <a:pt x="273" y="1959"/>
                        </a:lnTo>
                        <a:lnTo>
                          <a:pt x="355" y="2054"/>
                        </a:lnTo>
                        <a:lnTo>
                          <a:pt x="450" y="2136"/>
                        </a:lnTo>
                        <a:lnTo>
                          <a:pt x="545" y="2204"/>
                        </a:lnTo>
                        <a:lnTo>
                          <a:pt x="640" y="2272"/>
                        </a:lnTo>
                        <a:lnTo>
                          <a:pt x="749" y="2313"/>
                        </a:lnTo>
                        <a:lnTo>
                          <a:pt x="858" y="2354"/>
                        </a:lnTo>
                        <a:lnTo>
                          <a:pt x="967" y="2381"/>
                        </a:lnTo>
                        <a:lnTo>
                          <a:pt x="1089" y="2394"/>
                        </a:lnTo>
                        <a:lnTo>
                          <a:pt x="1198" y="2408"/>
                        </a:lnTo>
                        <a:lnTo>
                          <a:pt x="1320" y="2394"/>
                        </a:lnTo>
                        <a:lnTo>
                          <a:pt x="1429" y="2381"/>
                        </a:lnTo>
                        <a:lnTo>
                          <a:pt x="1552" y="2354"/>
                        </a:lnTo>
                        <a:lnTo>
                          <a:pt x="1660" y="2313"/>
                        </a:lnTo>
                        <a:lnTo>
                          <a:pt x="1756" y="2272"/>
                        </a:lnTo>
                        <a:lnTo>
                          <a:pt x="1864" y="2204"/>
                        </a:lnTo>
                        <a:lnTo>
                          <a:pt x="1960" y="2136"/>
                        </a:lnTo>
                        <a:lnTo>
                          <a:pt x="2055" y="2054"/>
                        </a:lnTo>
                        <a:lnTo>
                          <a:pt x="2136" y="1959"/>
                        </a:lnTo>
                        <a:lnTo>
                          <a:pt x="2204" y="1864"/>
                        </a:lnTo>
                        <a:lnTo>
                          <a:pt x="2273" y="1755"/>
                        </a:lnTo>
                        <a:lnTo>
                          <a:pt x="2313" y="1660"/>
                        </a:lnTo>
                        <a:lnTo>
                          <a:pt x="2354" y="1538"/>
                        </a:lnTo>
                        <a:lnTo>
                          <a:pt x="2381" y="1429"/>
                        </a:lnTo>
                        <a:lnTo>
                          <a:pt x="2395" y="1320"/>
                        </a:lnTo>
                        <a:lnTo>
                          <a:pt x="2409" y="1197"/>
                        </a:lnTo>
                        <a:lnTo>
                          <a:pt x="2395" y="1089"/>
                        </a:lnTo>
                        <a:lnTo>
                          <a:pt x="2381" y="966"/>
                        </a:lnTo>
                        <a:lnTo>
                          <a:pt x="2354" y="857"/>
                        </a:lnTo>
                        <a:lnTo>
                          <a:pt x="2313" y="749"/>
                        </a:lnTo>
                        <a:lnTo>
                          <a:pt x="2273" y="640"/>
                        </a:lnTo>
                        <a:lnTo>
                          <a:pt x="2204" y="545"/>
                        </a:lnTo>
                        <a:lnTo>
                          <a:pt x="2136" y="436"/>
                        </a:lnTo>
                        <a:lnTo>
                          <a:pt x="2055" y="354"/>
                        </a:lnTo>
                        <a:lnTo>
                          <a:pt x="1960" y="273"/>
                        </a:lnTo>
                        <a:lnTo>
                          <a:pt x="1864" y="191"/>
                        </a:lnTo>
                        <a:lnTo>
                          <a:pt x="1756" y="136"/>
                        </a:lnTo>
                        <a:lnTo>
                          <a:pt x="1660" y="82"/>
                        </a:lnTo>
                        <a:lnTo>
                          <a:pt x="1552" y="41"/>
                        </a:lnTo>
                        <a:lnTo>
                          <a:pt x="1429" y="14"/>
                        </a:lnTo>
                        <a:lnTo>
                          <a:pt x="13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a:off x="6847605" y="1680552"/>
                    <a:ext cx="62719" cy="62719"/>
                  </a:xfrm>
                  <a:custGeom>
                    <a:rect b="b" l="l" r="r" t="t"/>
                    <a:pathLst>
                      <a:path extrusionOk="0" h="2055" w="2055">
                        <a:moveTo>
                          <a:pt x="1701" y="0"/>
                        </a:moveTo>
                        <a:lnTo>
                          <a:pt x="1" y="1700"/>
                        </a:lnTo>
                        <a:lnTo>
                          <a:pt x="96" y="1782"/>
                        </a:lnTo>
                        <a:lnTo>
                          <a:pt x="191" y="1850"/>
                        </a:lnTo>
                        <a:lnTo>
                          <a:pt x="286" y="1918"/>
                        </a:lnTo>
                        <a:lnTo>
                          <a:pt x="395" y="1959"/>
                        </a:lnTo>
                        <a:lnTo>
                          <a:pt x="504" y="2000"/>
                        </a:lnTo>
                        <a:lnTo>
                          <a:pt x="613" y="2027"/>
                        </a:lnTo>
                        <a:lnTo>
                          <a:pt x="735" y="2040"/>
                        </a:lnTo>
                        <a:lnTo>
                          <a:pt x="844" y="2054"/>
                        </a:lnTo>
                        <a:lnTo>
                          <a:pt x="966" y="2040"/>
                        </a:lnTo>
                        <a:lnTo>
                          <a:pt x="1075" y="2027"/>
                        </a:lnTo>
                        <a:lnTo>
                          <a:pt x="1198" y="2000"/>
                        </a:lnTo>
                        <a:lnTo>
                          <a:pt x="1306" y="1959"/>
                        </a:lnTo>
                        <a:lnTo>
                          <a:pt x="1402" y="1918"/>
                        </a:lnTo>
                        <a:lnTo>
                          <a:pt x="1510" y="1850"/>
                        </a:lnTo>
                        <a:lnTo>
                          <a:pt x="1606" y="1782"/>
                        </a:lnTo>
                        <a:lnTo>
                          <a:pt x="1701" y="1700"/>
                        </a:lnTo>
                        <a:lnTo>
                          <a:pt x="1782" y="1605"/>
                        </a:lnTo>
                        <a:lnTo>
                          <a:pt x="1850" y="1510"/>
                        </a:lnTo>
                        <a:lnTo>
                          <a:pt x="1919" y="1401"/>
                        </a:lnTo>
                        <a:lnTo>
                          <a:pt x="1959" y="1306"/>
                        </a:lnTo>
                        <a:lnTo>
                          <a:pt x="2000" y="1184"/>
                        </a:lnTo>
                        <a:lnTo>
                          <a:pt x="2027" y="1075"/>
                        </a:lnTo>
                        <a:lnTo>
                          <a:pt x="2041" y="966"/>
                        </a:lnTo>
                        <a:lnTo>
                          <a:pt x="2055" y="843"/>
                        </a:lnTo>
                        <a:lnTo>
                          <a:pt x="2041" y="735"/>
                        </a:lnTo>
                        <a:lnTo>
                          <a:pt x="2027" y="612"/>
                        </a:lnTo>
                        <a:lnTo>
                          <a:pt x="2000" y="503"/>
                        </a:lnTo>
                        <a:lnTo>
                          <a:pt x="1959" y="395"/>
                        </a:lnTo>
                        <a:lnTo>
                          <a:pt x="1919" y="286"/>
                        </a:lnTo>
                        <a:lnTo>
                          <a:pt x="1850" y="191"/>
                        </a:lnTo>
                        <a:lnTo>
                          <a:pt x="1782" y="82"/>
                        </a:lnTo>
                        <a:lnTo>
                          <a:pt x="1701"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7"/>
                  <p:cNvSpPr/>
                  <p:nvPr/>
                </p:nvSpPr>
                <p:spPr>
                  <a:xfrm>
                    <a:off x="7133643" y="1669748"/>
                    <a:ext cx="73523" cy="73523"/>
                  </a:xfrm>
                  <a:custGeom>
                    <a:rect b="b" l="l" r="r" t="t"/>
                    <a:pathLst>
                      <a:path extrusionOk="0" h="2409" w="2409">
                        <a:moveTo>
                          <a:pt x="1089" y="0"/>
                        </a:moveTo>
                        <a:lnTo>
                          <a:pt x="980" y="14"/>
                        </a:lnTo>
                        <a:lnTo>
                          <a:pt x="871" y="41"/>
                        </a:lnTo>
                        <a:lnTo>
                          <a:pt x="762" y="82"/>
                        </a:lnTo>
                        <a:lnTo>
                          <a:pt x="654" y="136"/>
                        </a:lnTo>
                        <a:lnTo>
                          <a:pt x="545" y="191"/>
                        </a:lnTo>
                        <a:lnTo>
                          <a:pt x="450" y="273"/>
                        </a:lnTo>
                        <a:lnTo>
                          <a:pt x="354" y="354"/>
                        </a:lnTo>
                        <a:lnTo>
                          <a:pt x="273" y="436"/>
                        </a:lnTo>
                        <a:lnTo>
                          <a:pt x="205" y="545"/>
                        </a:lnTo>
                        <a:lnTo>
                          <a:pt x="150" y="640"/>
                        </a:lnTo>
                        <a:lnTo>
                          <a:pt x="96" y="749"/>
                        </a:lnTo>
                        <a:lnTo>
                          <a:pt x="55" y="857"/>
                        </a:lnTo>
                        <a:lnTo>
                          <a:pt x="28" y="966"/>
                        </a:lnTo>
                        <a:lnTo>
                          <a:pt x="14" y="1089"/>
                        </a:lnTo>
                        <a:lnTo>
                          <a:pt x="1" y="1197"/>
                        </a:lnTo>
                        <a:lnTo>
                          <a:pt x="14" y="1320"/>
                        </a:lnTo>
                        <a:lnTo>
                          <a:pt x="28" y="1429"/>
                        </a:lnTo>
                        <a:lnTo>
                          <a:pt x="55" y="1538"/>
                        </a:lnTo>
                        <a:lnTo>
                          <a:pt x="96" y="1660"/>
                        </a:lnTo>
                        <a:lnTo>
                          <a:pt x="150" y="1755"/>
                        </a:lnTo>
                        <a:lnTo>
                          <a:pt x="205" y="1864"/>
                        </a:lnTo>
                        <a:lnTo>
                          <a:pt x="273" y="1959"/>
                        </a:lnTo>
                        <a:lnTo>
                          <a:pt x="354" y="2054"/>
                        </a:lnTo>
                        <a:lnTo>
                          <a:pt x="450" y="2136"/>
                        </a:lnTo>
                        <a:lnTo>
                          <a:pt x="545" y="2204"/>
                        </a:lnTo>
                        <a:lnTo>
                          <a:pt x="654" y="2272"/>
                        </a:lnTo>
                        <a:lnTo>
                          <a:pt x="762" y="2313"/>
                        </a:lnTo>
                        <a:lnTo>
                          <a:pt x="871" y="2354"/>
                        </a:lnTo>
                        <a:lnTo>
                          <a:pt x="980" y="2381"/>
                        </a:lnTo>
                        <a:lnTo>
                          <a:pt x="1089" y="2394"/>
                        </a:lnTo>
                        <a:lnTo>
                          <a:pt x="1211" y="2408"/>
                        </a:lnTo>
                        <a:lnTo>
                          <a:pt x="1320" y="2394"/>
                        </a:lnTo>
                        <a:lnTo>
                          <a:pt x="1443" y="2381"/>
                        </a:lnTo>
                        <a:lnTo>
                          <a:pt x="1551" y="2354"/>
                        </a:lnTo>
                        <a:lnTo>
                          <a:pt x="1660" y="2313"/>
                        </a:lnTo>
                        <a:lnTo>
                          <a:pt x="1769" y="2272"/>
                        </a:lnTo>
                        <a:lnTo>
                          <a:pt x="1878" y="2204"/>
                        </a:lnTo>
                        <a:lnTo>
                          <a:pt x="1973" y="2136"/>
                        </a:lnTo>
                        <a:lnTo>
                          <a:pt x="2055" y="2054"/>
                        </a:lnTo>
                        <a:lnTo>
                          <a:pt x="2136" y="1959"/>
                        </a:lnTo>
                        <a:lnTo>
                          <a:pt x="2218" y="1864"/>
                        </a:lnTo>
                        <a:lnTo>
                          <a:pt x="2272" y="1755"/>
                        </a:lnTo>
                        <a:lnTo>
                          <a:pt x="2327" y="1660"/>
                        </a:lnTo>
                        <a:lnTo>
                          <a:pt x="2368" y="1538"/>
                        </a:lnTo>
                        <a:lnTo>
                          <a:pt x="2395" y="1429"/>
                        </a:lnTo>
                        <a:lnTo>
                          <a:pt x="2408" y="1320"/>
                        </a:lnTo>
                        <a:lnTo>
                          <a:pt x="2408" y="1197"/>
                        </a:lnTo>
                        <a:lnTo>
                          <a:pt x="2408" y="1089"/>
                        </a:lnTo>
                        <a:lnTo>
                          <a:pt x="2395" y="966"/>
                        </a:lnTo>
                        <a:lnTo>
                          <a:pt x="2368" y="857"/>
                        </a:lnTo>
                        <a:lnTo>
                          <a:pt x="2327" y="749"/>
                        </a:lnTo>
                        <a:lnTo>
                          <a:pt x="2272" y="640"/>
                        </a:lnTo>
                        <a:lnTo>
                          <a:pt x="2218" y="545"/>
                        </a:lnTo>
                        <a:lnTo>
                          <a:pt x="2136" y="436"/>
                        </a:lnTo>
                        <a:lnTo>
                          <a:pt x="2055" y="354"/>
                        </a:lnTo>
                        <a:lnTo>
                          <a:pt x="1973" y="273"/>
                        </a:lnTo>
                        <a:lnTo>
                          <a:pt x="1878" y="191"/>
                        </a:lnTo>
                        <a:lnTo>
                          <a:pt x="1769" y="136"/>
                        </a:lnTo>
                        <a:lnTo>
                          <a:pt x="1660" y="82"/>
                        </a:lnTo>
                        <a:lnTo>
                          <a:pt x="1551" y="41"/>
                        </a:lnTo>
                        <a:lnTo>
                          <a:pt x="1443" y="14"/>
                        </a:lnTo>
                        <a:lnTo>
                          <a:pt x="13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7"/>
                  <p:cNvSpPr/>
                  <p:nvPr/>
                </p:nvSpPr>
                <p:spPr>
                  <a:xfrm>
                    <a:off x="7144448" y="1680552"/>
                    <a:ext cx="62719" cy="62719"/>
                  </a:xfrm>
                  <a:custGeom>
                    <a:rect b="b" l="l" r="r" t="t"/>
                    <a:pathLst>
                      <a:path extrusionOk="0" h="2055" w="2055">
                        <a:moveTo>
                          <a:pt x="1701" y="0"/>
                        </a:moveTo>
                        <a:lnTo>
                          <a:pt x="0" y="1700"/>
                        </a:lnTo>
                        <a:lnTo>
                          <a:pt x="96" y="1782"/>
                        </a:lnTo>
                        <a:lnTo>
                          <a:pt x="191" y="1850"/>
                        </a:lnTo>
                        <a:lnTo>
                          <a:pt x="300" y="1918"/>
                        </a:lnTo>
                        <a:lnTo>
                          <a:pt x="408" y="1959"/>
                        </a:lnTo>
                        <a:lnTo>
                          <a:pt x="517" y="2000"/>
                        </a:lnTo>
                        <a:lnTo>
                          <a:pt x="626" y="2027"/>
                        </a:lnTo>
                        <a:lnTo>
                          <a:pt x="735" y="2040"/>
                        </a:lnTo>
                        <a:lnTo>
                          <a:pt x="857" y="2054"/>
                        </a:lnTo>
                        <a:lnTo>
                          <a:pt x="966" y="2040"/>
                        </a:lnTo>
                        <a:lnTo>
                          <a:pt x="1089" y="2027"/>
                        </a:lnTo>
                        <a:lnTo>
                          <a:pt x="1197" y="2000"/>
                        </a:lnTo>
                        <a:lnTo>
                          <a:pt x="1306" y="1959"/>
                        </a:lnTo>
                        <a:lnTo>
                          <a:pt x="1415" y="1918"/>
                        </a:lnTo>
                        <a:lnTo>
                          <a:pt x="1524" y="1850"/>
                        </a:lnTo>
                        <a:lnTo>
                          <a:pt x="1619" y="1782"/>
                        </a:lnTo>
                        <a:lnTo>
                          <a:pt x="1701" y="1700"/>
                        </a:lnTo>
                        <a:lnTo>
                          <a:pt x="1782" y="1605"/>
                        </a:lnTo>
                        <a:lnTo>
                          <a:pt x="1864" y="1510"/>
                        </a:lnTo>
                        <a:lnTo>
                          <a:pt x="1918" y="1401"/>
                        </a:lnTo>
                        <a:lnTo>
                          <a:pt x="1973" y="1306"/>
                        </a:lnTo>
                        <a:lnTo>
                          <a:pt x="2014" y="1184"/>
                        </a:lnTo>
                        <a:lnTo>
                          <a:pt x="2041" y="1075"/>
                        </a:lnTo>
                        <a:lnTo>
                          <a:pt x="2054" y="966"/>
                        </a:lnTo>
                        <a:lnTo>
                          <a:pt x="2054" y="843"/>
                        </a:lnTo>
                        <a:lnTo>
                          <a:pt x="2054" y="735"/>
                        </a:lnTo>
                        <a:lnTo>
                          <a:pt x="2041" y="612"/>
                        </a:lnTo>
                        <a:lnTo>
                          <a:pt x="2014" y="503"/>
                        </a:lnTo>
                        <a:lnTo>
                          <a:pt x="1973" y="395"/>
                        </a:lnTo>
                        <a:lnTo>
                          <a:pt x="1918" y="286"/>
                        </a:lnTo>
                        <a:lnTo>
                          <a:pt x="1864" y="191"/>
                        </a:lnTo>
                        <a:lnTo>
                          <a:pt x="1782" y="82"/>
                        </a:lnTo>
                        <a:lnTo>
                          <a:pt x="1701"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7"/>
                  <p:cNvSpPr/>
                  <p:nvPr/>
                </p:nvSpPr>
                <p:spPr>
                  <a:xfrm>
                    <a:off x="6869611" y="1812157"/>
                    <a:ext cx="287743" cy="66869"/>
                  </a:xfrm>
                  <a:custGeom>
                    <a:rect b="b" l="l" r="r" t="t"/>
                    <a:pathLst>
                      <a:path extrusionOk="0" h="2191" w="9428">
                        <a:moveTo>
                          <a:pt x="1061" y="0"/>
                        </a:moveTo>
                        <a:lnTo>
                          <a:pt x="953" y="14"/>
                        </a:lnTo>
                        <a:lnTo>
                          <a:pt x="844" y="27"/>
                        </a:lnTo>
                        <a:lnTo>
                          <a:pt x="749" y="55"/>
                        </a:lnTo>
                        <a:lnTo>
                          <a:pt x="653" y="95"/>
                        </a:lnTo>
                        <a:lnTo>
                          <a:pt x="558" y="136"/>
                        </a:lnTo>
                        <a:lnTo>
                          <a:pt x="463" y="191"/>
                        </a:lnTo>
                        <a:lnTo>
                          <a:pt x="381" y="245"/>
                        </a:lnTo>
                        <a:lnTo>
                          <a:pt x="313" y="313"/>
                        </a:lnTo>
                        <a:lnTo>
                          <a:pt x="245" y="395"/>
                        </a:lnTo>
                        <a:lnTo>
                          <a:pt x="177" y="476"/>
                        </a:lnTo>
                        <a:lnTo>
                          <a:pt x="136" y="558"/>
                        </a:lnTo>
                        <a:lnTo>
                          <a:pt x="82" y="653"/>
                        </a:lnTo>
                        <a:lnTo>
                          <a:pt x="55" y="748"/>
                        </a:lnTo>
                        <a:lnTo>
                          <a:pt x="28" y="857"/>
                        </a:lnTo>
                        <a:lnTo>
                          <a:pt x="14" y="952"/>
                        </a:lnTo>
                        <a:lnTo>
                          <a:pt x="0" y="1061"/>
                        </a:lnTo>
                        <a:lnTo>
                          <a:pt x="0" y="1129"/>
                        </a:lnTo>
                        <a:lnTo>
                          <a:pt x="14" y="1238"/>
                        </a:lnTo>
                        <a:lnTo>
                          <a:pt x="28" y="1347"/>
                        </a:lnTo>
                        <a:lnTo>
                          <a:pt x="55" y="1456"/>
                        </a:lnTo>
                        <a:lnTo>
                          <a:pt x="82" y="1551"/>
                        </a:lnTo>
                        <a:lnTo>
                          <a:pt x="136" y="1632"/>
                        </a:lnTo>
                        <a:lnTo>
                          <a:pt x="177" y="1728"/>
                        </a:lnTo>
                        <a:lnTo>
                          <a:pt x="245" y="1809"/>
                        </a:lnTo>
                        <a:lnTo>
                          <a:pt x="313" y="1877"/>
                        </a:lnTo>
                        <a:lnTo>
                          <a:pt x="381" y="1945"/>
                        </a:lnTo>
                        <a:lnTo>
                          <a:pt x="463" y="2013"/>
                        </a:lnTo>
                        <a:lnTo>
                          <a:pt x="558" y="2068"/>
                        </a:lnTo>
                        <a:lnTo>
                          <a:pt x="653" y="2109"/>
                        </a:lnTo>
                        <a:lnTo>
                          <a:pt x="749" y="2149"/>
                        </a:lnTo>
                        <a:lnTo>
                          <a:pt x="844" y="2177"/>
                        </a:lnTo>
                        <a:lnTo>
                          <a:pt x="953" y="2190"/>
                        </a:lnTo>
                        <a:lnTo>
                          <a:pt x="8475" y="2190"/>
                        </a:lnTo>
                        <a:lnTo>
                          <a:pt x="8584" y="2177"/>
                        </a:lnTo>
                        <a:lnTo>
                          <a:pt x="8679" y="2149"/>
                        </a:lnTo>
                        <a:lnTo>
                          <a:pt x="8774" y="2109"/>
                        </a:lnTo>
                        <a:lnTo>
                          <a:pt x="8869" y="2068"/>
                        </a:lnTo>
                        <a:lnTo>
                          <a:pt x="8951" y="2013"/>
                        </a:lnTo>
                        <a:lnTo>
                          <a:pt x="9033" y="1945"/>
                        </a:lnTo>
                        <a:lnTo>
                          <a:pt x="9114" y="1877"/>
                        </a:lnTo>
                        <a:lnTo>
                          <a:pt x="9182" y="1809"/>
                        </a:lnTo>
                        <a:lnTo>
                          <a:pt x="9237" y="1728"/>
                        </a:lnTo>
                        <a:lnTo>
                          <a:pt x="9291" y="1632"/>
                        </a:lnTo>
                        <a:lnTo>
                          <a:pt x="9345" y="1551"/>
                        </a:lnTo>
                        <a:lnTo>
                          <a:pt x="9373" y="1456"/>
                        </a:lnTo>
                        <a:lnTo>
                          <a:pt x="9400" y="1347"/>
                        </a:lnTo>
                        <a:lnTo>
                          <a:pt x="9413" y="1238"/>
                        </a:lnTo>
                        <a:lnTo>
                          <a:pt x="9427" y="1129"/>
                        </a:lnTo>
                        <a:lnTo>
                          <a:pt x="9427" y="1061"/>
                        </a:lnTo>
                        <a:lnTo>
                          <a:pt x="9413" y="952"/>
                        </a:lnTo>
                        <a:lnTo>
                          <a:pt x="9400" y="857"/>
                        </a:lnTo>
                        <a:lnTo>
                          <a:pt x="9373" y="748"/>
                        </a:lnTo>
                        <a:lnTo>
                          <a:pt x="9345" y="653"/>
                        </a:lnTo>
                        <a:lnTo>
                          <a:pt x="9291" y="558"/>
                        </a:lnTo>
                        <a:lnTo>
                          <a:pt x="9237" y="476"/>
                        </a:lnTo>
                        <a:lnTo>
                          <a:pt x="9182" y="395"/>
                        </a:lnTo>
                        <a:lnTo>
                          <a:pt x="9114" y="313"/>
                        </a:lnTo>
                        <a:lnTo>
                          <a:pt x="9033" y="245"/>
                        </a:lnTo>
                        <a:lnTo>
                          <a:pt x="8951" y="191"/>
                        </a:lnTo>
                        <a:lnTo>
                          <a:pt x="8869" y="136"/>
                        </a:lnTo>
                        <a:lnTo>
                          <a:pt x="8774" y="95"/>
                        </a:lnTo>
                        <a:lnTo>
                          <a:pt x="8679" y="55"/>
                        </a:lnTo>
                        <a:lnTo>
                          <a:pt x="8584" y="27"/>
                        </a:lnTo>
                        <a:lnTo>
                          <a:pt x="8475" y="14"/>
                        </a:lnTo>
                        <a:lnTo>
                          <a:pt x="8366" y="0"/>
                        </a:lnTo>
                        <a:close/>
                      </a:path>
                    </a:pathLst>
                  </a:custGeom>
                  <a:solidFill>
                    <a:srgbClr val="D5DB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7"/>
                  <p:cNvSpPr/>
                  <p:nvPr/>
                </p:nvSpPr>
                <p:spPr>
                  <a:xfrm>
                    <a:off x="6892867" y="1828333"/>
                    <a:ext cx="240803" cy="34915"/>
                  </a:xfrm>
                  <a:custGeom>
                    <a:rect b="b" l="l" r="r" t="t"/>
                    <a:pathLst>
                      <a:path extrusionOk="0" h="1144" w="7890">
                        <a:moveTo>
                          <a:pt x="463" y="1"/>
                        </a:moveTo>
                        <a:lnTo>
                          <a:pt x="354" y="41"/>
                        </a:lnTo>
                        <a:lnTo>
                          <a:pt x="259" y="96"/>
                        </a:lnTo>
                        <a:lnTo>
                          <a:pt x="177" y="164"/>
                        </a:lnTo>
                        <a:lnTo>
                          <a:pt x="109" y="245"/>
                        </a:lnTo>
                        <a:lnTo>
                          <a:pt x="55" y="341"/>
                        </a:lnTo>
                        <a:lnTo>
                          <a:pt x="14" y="449"/>
                        </a:lnTo>
                        <a:lnTo>
                          <a:pt x="0" y="572"/>
                        </a:lnTo>
                        <a:lnTo>
                          <a:pt x="14" y="667"/>
                        </a:lnTo>
                        <a:lnTo>
                          <a:pt x="41" y="762"/>
                        </a:lnTo>
                        <a:lnTo>
                          <a:pt x="82" y="858"/>
                        </a:lnTo>
                        <a:lnTo>
                          <a:pt x="136" y="939"/>
                        </a:lnTo>
                        <a:lnTo>
                          <a:pt x="204" y="1007"/>
                        </a:lnTo>
                        <a:lnTo>
                          <a:pt x="286" y="1062"/>
                        </a:lnTo>
                        <a:lnTo>
                          <a:pt x="381" y="1102"/>
                        </a:lnTo>
                        <a:lnTo>
                          <a:pt x="476" y="1130"/>
                        </a:lnTo>
                        <a:lnTo>
                          <a:pt x="585" y="1143"/>
                        </a:lnTo>
                        <a:lnTo>
                          <a:pt x="7318" y="1143"/>
                        </a:lnTo>
                        <a:lnTo>
                          <a:pt x="7441" y="1130"/>
                        </a:lnTo>
                        <a:lnTo>
                          <a:pt x="7550" y="1102"/>
                        </a:lnTo>
                        <a:lnTo>
                          <a:pt x="7645" y="1048"/>
                        </a:lnTo>
                        <a:lnTo>
                          <a:pt x="7727" y="980"/>
                        </a:lnTo>
                        <a:lnTo>
                          <a:pt x="7781" y="912"/>
                        </a:lnTo>
                        <a:lnTo>
                          <a:pt x="7835" y="830"/>
                        </a:lnTo>
                        <a:lnTo>
                          <a:pt x="7863" y="762"/>
                        </a:lnTo>
                        <a:lnTo>
                          <a:pt x="7890" y="667"/>
                        </a:lnTo>
                        <a:lnTo>
                          <a:pt x="7890" y="572"/>
                        </a:lnTo>
                        <a:lnTo>
                          <a:pt x="7890" y="449"/>
                        </a:lnTo>
                        <a:lnTo>
                          <a:pt x="7849" y="341"/>
                        </a:lnTo>
                        <a:lnTo>
                          <a:pt x="7795" y="245"/>
                        </a:lnTo>
                        <a:lnTo>
                          <a:pt x="7727" y="164"/>
                        </a:lnTo>
                        <a:lnTo>
                          <a:pt x="7645" y="96"/>
                        </a:lnTo>
                        <a:lnTo>
                          <a:pt x="7550" y="41"/>
                        </a:lnTo>
                        <a:lnTo>
                          <a:pt x="74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7"/>
                  <p:cNvSpPr/>
                  <p:nvPr/>
                </p:nvSpPr>
                <p:spPr>
                  <a:xfrm>
                    <a:off x="6963430" y="1933384"/>
                    <a:ext cx="117105" cy="92598"/>
                  </a:xfrm>
                  <a:custGeom>
                    <a:rect b="b" l="l" r="r" t="t"/>
                    <a:pathLst>
                      <a:path extrusionOk="0" h="3034" w="3837">
                        <a:moveTo>
                          <a:pt x="1" y="0"/>
                        </a:moveTo>
                        <a:lnTo>
                          <a:pt x="1" y="1183"/>
                        </a:lnTo>
                        <a:lnTo>
                          <a:pt x="14" y="1374"/>
                        </a:lnTo>
                        <a:lnTo>
                          <a:pt x="41" y="1551"/>
                        </a:lnTo>
                        <a:lnTo>
                          <a:pt x="82" y="1728"/>
                        </a:lnTo>
                        <a:lnTo>
                          <a:pt x="150" y="1904"/>
                        </a:lnTo>
                        <a:lnTo>
                          <a:pt x="218" y="2068"/>
                        </a:lnTo>
                        <a:lnTo>
                          <a:pt x="314" y="2217"/>
                        </a:lnTo>
                        <a:lnTo>
                          <a:pt x="422" y="2367"/>
                        </a:lnTo>
                        <a:lnTo>
                          <a:pt x="545" y="2489"/>
                        </a:lnTo>
                        <a:lnTo>
                          <a:pt x="681" y="2612"/>
                        </a:lnTo>
                        <a:lnTo>
                          <a:pt x="817" y="2721"/>
                        </a:lnTo>
                        <a:lnTo>
                          <a:pt x="966" y="2816"/>
                        </a:lnTo>
                        <a:lnTo>
                          <a:pt x="1130" y="2897"/>
                        </a:lnTo>
                        <a:lnTo>
                          <a:pt x="1307" y="2952"/>
                        </a:lnTo>
                        <a:lnTo>
                          <a:pt x="1483" y="3006"/>
                        </a:lnTo>
                        <a:lnTo>
                          <a:pt x="1660" y="3033"/>
                        </a:lnTo>
                        <a:lnTo>
                          <a:pt x="2177" y="3033"/>
                        </a:lnTo>
                        <a:lnTo>
                          <a:pt x="2354" y="3006"/>
                        </a:lnTo>
                        <a:lnTo>
                          <a:pt x="2531" y="2952"/>
                        </a:lnTo>
                        <a:lnTo>
                          <a:pt x="2708" y="2897"/>
                        </a:lnTo>
                        <a:lnTo>
                          <a:pt x="2871" y="2816"/>
                        </a:lnTo>
                        <a:lnTo>
                          <a:pt x="3020" y="2721"/>
                        </a:lnTo>
                        <a:lnTo>
                          <a:pt x="3156" y="2612"/>
                        </a:lnTo>
                        <a:lnTo>
                          <a:pt x="3292" y="2489"/>
                        </a:lnTo>
                        <a:lnTo>
                          <a:pt x="3415" y="2367"/>
                        </a:lnTo>
                        <a:lnTo>
                          <a:pt x="3524" y="2217"/>
                        </a:lnTo>
                        <a:lnTo>
                          <a:pt x="3619" y="2068"/>
                        </a:lnTo>
                        <a:lnTo>
                          <a:pt x="3687" y="1904"/>
                        </a:lnTo>
                        <a:lnTo>
                          <a:pt x="3755" y="1728"/>
                        </a:lnTo>
                        <a:lnTo>
                          <a:pt x="3796" y="1551"/>
                        </a:lnTo>
                        <a:lnTo>
                          <a:pt x="3823" y="1374"/>
                        </a:lnTo>
                        <a:lnTo>
                          <a:pt x="3837" y="1183"/>
                        </a:lnTo>
                        <a:lnTo>
                          <a:pt x="383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27"/>
                <p:cNvSpPr/>
                <p:nvPr/>
              </p:nvSpPr>
              <p:spPr>
                <a:xfrm>
                  <a:off x="7354917" y="1780995"/>
                  <a:ext cx="769318" cy="541394"/>
                </a:xfrm>
                <a:custGeom>
                  <a:rect b="b" l="l" r="r" t="t"/>
                  <a:pathLst>
                    <a:path extrusionOk="0" h="17739" w="25207">
                      <a:moveTo>
                        <a:pt x="21479" y="1"/>
                      </a:moveTo>
                      <a:lnTo>
                        <a:pt x="21303" y="15"/>
                      </a:lnTo>
                      <a:lnTo>
                        <a:pt x="21126" y="28"/>
                      </a:lnTo>
                      <a:lnTo>
                        <a:pt x="20949" y="42"/>
                      </a:lnTo>
                      <a:lnTo>
                        <a:pt x="20772" y="83"/>
                      </a:lnTo>
                      <a:lnTo>
                        <a:pt x="20595" y="110"/>
                      </a:lnTo>
                      <a:lnTo>
                        <a:pt x="20418" y="164"/>
                      </a:lnTo>
                      <a:lnTo>
                        <a:pt x="20255" y="219"/>
                      </a:lnTo>
                      <a:lnTo>
                        <a:pt x="20092" y="287"/>
                      </a:lnTo>
                      <a:lnTo>
                        <a:pt x="19915" y="355"/>
                      </a:lnTo>
                      <a:lnTo>
                        <a:pt x="19766" y="436"/>
                      </a:lnTo>
                      <a:lnTo>
                        <a:pt x="19602" y="518"/>
                      </a:lnTo>
                      <a:lnTo>
                        <a:pt x="19453" y="613"/>
                      </a:lnTo>
                      <a:lnTo>
                        <a:pt x="19303" y="722"/>
                      </a:lnTo>
                      <a:lnTo>
                        <a:pt x="19153" y="831"/>
                      </a:lnTo>
                      <a:lnTo>
                        <a:pt x="19017" y="953"/>
                      </a:lnTo>
                      <a:lnTo>
                        <a:pt x="18881" y="1076"/>
                      </a:lnTo>
                      <a:lnTo>
                        <a:pt x="18745" y="1212"/>
                      </a:lnTo>
                      <a:lnTo>
                        <a:pt x="18623" y="1361"/>
                      </a:lnTo>
                      <a:lnTo>
                        <a:pt x="18500" y="1511"/>
                      </a:lnTo>
                      <a:lnTo>
                        <a:pt x="18378" y="1701"/>
                      </a:lnTo>
                      <a:lnTo>
                        <a:pt x="18256" y="1905"/>
                      </a:lnTo>
                      <a:lnTo>
                        <a:pt x="12651" y="11890"/>
                      </a:lnTo>
                      <a:lnTo>
                        <a:pt x="12148" y="11849"/>
                      </a:lnTo>
                      <a:lnTo>
                        <a:pt x="11658" y="11794"/>
                      </a:lnTo>
                      <a:lnTo>
                        <a:pt x="11155" y="11740"/>
                      </a:lnTo>
                      <a:lnTo>
                        <a:pt x="10665" y="11672"/>
                      </a:lnTo>
                      <a:lnTo>
                        <a:pt x="10176" y="11590"/>
                      </a:lnTo>
                      <a:lnTo>
                        <a:pt x="9672" y="11509"/>
                      </a:lnTo>
                      <a:lnTo>
                        <a:pt x="9183" y="11413"/>
                      </a:lnTo>
                      <a:lnTo>
                        <a:pt x="8693" y="11305"/>
                      </a:lnTo>
                      <a:lnTo>
                        <a:pt x="7972" y="11128"/>
                      </a:lnTo>
                      <a:lnTo>
                        <a:pt x="7251" y="10937"/>
                      </a:lnTo>
                      <a:lnTo>
                        <a:pt x="6530" y="10720"/>
                      </a:lnTo>
                      <a:lnTo>
                        <a:pt x="5823" y="10488"/>
                      </a:lnTo>
                      <a:lnTo>
                        <a:pt x="5116" y="10230"/>
                      </a:lnTo>
                      <a:lnTo>
                        <a:pt x="4408" y="9972"/>
                      </a:lnTo>
                      <a:lnTo>
                        <a:pt x="3701" y="9686"/>
                      </a:lnTo>
                      <a:lnTo>
                        <a:pt x="3007" y="9387"/>
                      </a:lnTo>
                      <a:lnTo>
                        <a:pt x="2993" y="9373"/>
                      </a:lnTo>
                      <a:lnTo>
                        <a:pt x="2789" y="9291"/>
                      </a:lnTo>
                      <a:lnTo>
                        <a:pt x="2585" y="9237"/>
                      </a:lnTo>
                      <a:lnTo>
                        <a:pt x="2368" y="9210"/>
                      </a:lnTo>
                      <a:lnTo>
                        <a:pt x="2164" y="9196"/>
                      </a:lnTo>
                      <a:lnTo>
                        <a:pt x="1960" y="9196"/>
                      </a:lnTo>
                      <a:lnTo>
                        <a:pt x="1756" y="9223"/>
                      </a:lnTo>
                      <a:lnTo>
                        <a:pt x="1552" y="9278"/>
                      </a:lnTo>
                      <a:lnTo>
                        <a:pt x="1361" y="9332"/>
                      </a:lnTo>
                      <a:lnTo>
                        <a:pt x="1171" y="9414"/>
                      </a:lnTo>
                      <a:lnTo>
                        <a:pt x="994" y="9523"/>
                      </a:lnTo>
                      <a:lnTo>
                        <a:pt x="831" y="9632"/>
                      </a:lnTo>
                      <a:lnTo>
                        <a:pt x="667" y="9768"/>
                      </a:lnTo>
                      <a:lnTo>
                        <a:pt x="518" y="9917"/>
                      </a:lnTo>
                      <a:lnTo>
                        <a:pt x="395" y="10080"/>
                      </a:lnTo>
                      <a:lnTo>
                        <a:pt x="273" y="10271"/>
                      </a:lnTo>
                      <a:lnTo>
                        <a:pt x="178" y="10461"/>
                      </a:lnTo>
                      <a:lnTo>
                        <a:pt x="110" y="10652"/>
                      </a:lnTo>
                      <a:lnTo>
                        <a:pt x="55" y="10842"/>
                      </a:lnTo>
                      <a:lnTo>
                        <a:pt x="15" y="11033"/>
                      </a:lnTo>
                      <a:lnTo>
                        <a:pt x="1" y="11223"/>
                      </a:lnTo>
                      <a:lnTo>
                        <a:pt x="1" y="11427"/>
                      </a:lnTo>
                      <a:lnTo>
                        <a:pt x="15" y="11617"/>
                      </a:lnTo>
                      <a:lnTo>
                        <a:pt x="55" y="11794"/>
                      </a:lnTo>
                      <a:lnTo>
                        <a:pt x="96" y="11985"/>
                      </a:lnTo>
                      <a:lnTo>
                        <a:pt x="164" y="12162"/>
                      </a:lnTo>
                      <a:lnTo>
                        <a:pt x="246" y="12338"/>
                      </a:lnTo>
                      <a:lnTo>
                        <a:pt x="341" y="12502"/>
                      </a:lnTo>
                      <a:lnTo>
                        <a:pt x="463" y="12651"/>
                      </a:lnTo>
                      <a:lnTo>
                        <a:pt x="586" y="12801"/>
                      </a:lnTo>
                      <a:lnTo>
                        <a:pt x="722" y="12923"/>
                      </a:lnTo>
                      <a:lnTo>
                        <a:pt x="871" y="13046"/>
                      </a:lnTo>
                      <a:lnTo>
                        <a:pt x="1048" y="13155"/>
                      </a:lnTo>
                      <a:lnTo>
                        <a:pt x="1783" y="13590"/>
                      </a:lnTo>
                      <a:lnTo>
                        <a:pt x="2531" y="13998"/>
                      </a:lnTo>
                      <a:lnTo>
                        <a:pt x="3293" y="14392"/>
                      </a:lnTo>
                      <a:lnTo>
                        <a:pt x="4055" y="14773"/>
                      </a:lnTo>
                      <a:lnTo>
                        <a:pt x="4843" y="15127"/>
                      </a:lnTo>
                      <a:lnTo>
                        <a:pt x="5632" y="15481"/>
                      </a:lnTo>
                      <a:lnTo>
                        <a:pt x="6449" y="15807"/>
                      </a:lnTo>
                      <a:lnTo>
                        <a:pt x="7265" y="16106"/>
                      </a:lnTo>
                      <a:lnTo>
                        <a:pt x="8094" y="16392"/>
                      </a:lnTo>
                      <a:lnTo>
                        <a:pt x="8924" y="16650"/>
                      </a:lnTo>
                      <a:lnTo>
                        <a:pt x="9781" y="16882"/>
                      </a:lnTo>
                      <a:lnTo>
                        <a:pt x="10625" y="17099"/>
                      </a:lnTo>
                      <a:lnTo>
                        <a:pt x="11495" y="17290"/>
                      </a:lnTo>
                      <a:lnTo>
                        <a:pt x="12366" y="17453"/>
                      </a:lnTo>
                      <a:lnTo>
                        <a:pt x="13236" y="17603"/>
                      </a:lnTo>
                      <a:lnTo>
                        <a:pt x="14107" y="17711"/>
                      </a:lnTo>
                      <a:lnTo>
                        <a:pt x="14284" y="17725"/>
                      </a:lnTo>
                      <a:lnTo>
                        <a:pt x="14474" y="17739"/>
                      </a:lnTo>
                      <a:lnTo>
                        <a:pt x="14637" y="17725"/>
                      </a:lnTo>
                      <a:lnTo>
                        <a:pt x="14814" y="17698"/>
                      </a:lnTo>
                      <a:lnTo>
                        <a:pt x="14991" y="17671"/>
                      </a:lnTo>
                      <a:lnTo>
                        <a:pt x="15154" y="17630"/>
                      </a:lnTo>
                      <a:lnTo>
                        <a:pt x="15317" y="17575"/>
                      </a:lnTo>
                      <a:lnTo>
                        <a:pt x="15467" y="17507"/>
                      </a:lnTo>
                      <a:lnTo>
                        <a:pt x="15630" y="17439"/>
                      </a:lnTo>
                      <a:lnTo>
                        <a:pt x="15766" y="17358"/>
                      </a:lnTo>
                      <a:lnTo>
                        <a:pt x="15916" y="17263"/>
                      </a:lnTo>
                      <a:lnTo>
                        <a:pt x="16052" y="17167"/>
                      </a:lnTo>
                      <a:lnTo>
                        <a:pt x="16174" y="17058"/>
                      </a:lnTo>
                      <a:lnTo>
                        <a:pt x="16297" y="16936"/>
                      </a:lnTo>
                      <a:lnTo>
                        <a:pt x="16406" y="16814"/>
                      </a:lnTo>
                      <a:lnTo>
                        <a:pt x="16514" y="16678"/>
                      </a:lnTo>
                      <a:lnTo>
                        <a:pt x="16719" y="16406"/>
                      </a:lnTo>
                      <a:lnTo>
                        <a:pt x="24486" y="5932"/>
                      </a:lnTo>
                      <a:lnTo>
                        <a:pt x="24594" y="5782"/>
                      </a:lnTo>
                      <a:lnTo>
                        <a:pt x="24690" y="5619"/>
                      </a:lnTo>
                      <a:lnTo>
                        <a:pt x="24785" y="5456"/>
                      </a:lnTo>
                      <a:lnTo>
                        <a:pt x="24866" y="5292"/>
                      </a:lnTo>
                      <a:lnTo>
                        <a:pt x="24935" y="5115"/>
                      </a:lnTo>
                      <a:lnTo>
                        <a:pt x="25003" y="4952"/>
                      </a:lnTo>
                      <a:lnTo>
                        <a:pt x="25057" y="4775"/>
                      </a:lnTo>
                      <a:lnTo>
                        <a:pt x="25111" y="4599"/>
                      </a:lnTo>
                      <a:lnTo>
                        <a:pt x="25139" y="4422"/>
                      </a:lnTo>
                      <a:lnTo>
                        <a:pt x="25179" y="4245"/>
                      </a:lnTo>
                      <a:lnTo>
                        <a:pt x="25193" y="4068"/>
                      </a:lnTo>
                      <a:lnTo>
                        <a:pt x="25207" y="3891"/>
                      </a:lnTo>
                      <a:lnTo>
                        <a:pt x="25207" y="3714"/>
                      </a:lnTo>
                      <a:lnTo>
                        <a:pt x="25207" y="3538"/>
                      </a:lnTo>
                      <a:lnTo>
                        <a:pt x="25193" y="3361"/>
                      </a:lnTo>
                      <a:lnTo>
                        <a:pt x="25166" y="3184"/>
                      </a:lnTo>
                      <a:lnTo>
                        <a:pt x="25139" y="3007"/>
                      </a:lnTo>
                      <a:lnTo>
                        <a:pt x="25098" y="2830"/>
                      </a:lnTo>
                      <a:lnTo>
                        <a:pt x="25057" y="2653"/>
                      </a:lnTo>
                      <a:lnTo>
                        <a:pt x="25003" y="2490"/>
                      </a:lnTo>
                      <a:lnTo>
                        <a:pt x="24935" y="2313"/>
                      </a:lnTo>
                      <a:lnTo>
                        <a:pt x="24866" y="2150"/>
                      </a:lnTo>
                      <a:lnTo>
                        <a:pt x="24785" y="1987"/>
                      </a:lnTo>
                      <a:lnTo>
                        <a:pt x="24690" y="1837"/>
                      </a:lnTo>
                      <a:lnTo>
                        <a:pt x="24594" y="1674"/>
                      </a:lnTo>
                      <a:lnTo>
                        <a:pt x="24499" y="1524"/>
                      </a:lnTo>
                      <a:lnTo>
                        <a:pt x="24377" y="1388"/>
                      </a:lnTo>
                      <a:lnTo>
                        <a:pt x="24268" y="1239"/>
                      </a:lnTo>
                      <a:lnTo>
                        <a:pt x="24132" y="1103"/>
                      </a:lnTo>
                      <a:lnTo>
                        <a:pt x="23996" y="980"/>
                      </a:lnTo>
                      <a:lnTo>
                        <a:pt x="23860" y="858"/>
                      </a:lnTo>
                      <a:lnTo>
                        <a:pt x="23710" y="735"/>
                      </a:lnTo>
                      <a:lnTo>
                        <a:pt x="23547" y="627"/>
                      </a:lnTo>
                      <a:lnTo>
                        <a:pt x="23384" y="531"/>
                      </a:lnTo>
                      <a:lnTo>
                        <a:pt x="23221" y="436"/>
                      </a:lnTo>
                      <a:lnTo>
                        <a:pt x="23057" y="355"/>
                      </a:lnTo>
                      <a:lnTo>
                        <a:pt x="22894" y="273"/>
                      </a:lnTo>
                      <a:lnTo>
                        <a:pt x="22717" y="219"/>
                      </a:lnTo>
                      <a:lnTo>
                        <a:pt x="22540" y="164"/>
                      </a:lnTo>
                      <a:lnTo>
                        <a:pt x="22364" y="110"/>
                      </a:lnTo>
                      <a:lnTo>
                        <a:pt x="22187" y="69"/>
                      </a:lnTo>
                      <a:lnTo>
                        <a:pt x="22010" y="42"/>
                      </a:lnTo>
                      <a:lnTo>
                        <a:pt x="21833" y="28"/>
                      </a:lnTo>
                      <a:lnTo>
                        <a:pt x="21656" y="15"/>
                      </a:lnTo>
                      <a:lnTo>
                        <a:pt x="21479"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7"/>
                <p:cNvSpPr/>
                <p:nvPr/>
              </p:nvSpPr>
              <p:spPr>
                <a:xfrm>
                  <a:off x="7235765" y="1962837"/>
                  <a:ext cx="215105" cy="210924"/>
                </a:xfrm>
                <a:custGeom>
                  <a:rect b="b" l="l" r="r" t="t"/>
                  <a:pathLst>
                    <a:path extrusionOk="0" h="6911" w="7048">
                      <a:moveTo>
                        <a:pt x="55" y="1"/>
                      </a:moveTo>
                      <a:lnTo>
                        <a:pt x="15" y="28"/>
                      </a:lnTo>
                      <a:lnTo>
                        <a:pt x="1" y="55"/>
                      </a:lnTo>
                      <a:lnTo>
                        <a:pt x="1" y="96"/>
                      </a:lnTo>
                      <a:lnTo>
                        <a:pt x="15" y="150"/>
                      </a:lnTo>
                      <a:lnTo>
                        <a:pt x="42" y="218"/>
                      </a:lnTo>
                      <a:lnTo>
                        <a:pt x="96" y="286"/>
                      </a:lnTo>
                      <a:lnTo>
                        <a:pt x="219" y="450"/>
                      </a:lnTo>
                      <a:lnTo>
                        <a:pt x="395" y="627"/>
                      </a:lnTo>
                      <a:lnTo>
                        <a:pt x="599" y="831"/>
                      </a:lnTo>
                      <a:lnTo>
                        <a:pt x="1089" y="1266"/>
                      </a:lnTo>
                      <a:lnTo>
                        <a:pt x="1592" y="1688"/>
                      </a:lnTo>
                      <a:lnTo>
                        <a:pt x="2055" y="2041"/>
                      </a:lnTo>
                      <a:lnTo>
                        <a:pt x="2504" y="2395"/>
                      </a:lnTo>
                      <a:lnTo>
                        <a:pt x="2490" y="2408"/>
                      </a:lnTo>
                      <a:lnTo>
                        <a:pt x="2422" y="2422"/>
                      </a:lnTo>
                      <a:lnTo>
                        <a:pt x="2327" y="2476"/>
                      </a:lnTo>
                      <a:lnTo>
                        <a:pt x="2205" y="2572"/>
                      </a:lnTo>
                      <a:lnTo>
                        <a:pt x="2069" y="2721"/>
                      </a:lnTo>
                      <a:lnTo>
                        <a:pt x="1987" y="2830"/>
                      </a:lnTo>
                      <a:lnTo>
                        <a:pt x="1905" y="2953"/>
                      </a:lnTo>
                      <a:lnTo>
                        <a:pt x="1810" y="3089"/>
                      </a:lnTo>
                      <a:lnTo>
                        <a:pt x="1729" y="3252"/>
                      </a:lnTo>
                      <a:lnTo>
                        <a:pt x="1633" y="3442"/>
                      </a:lnTo>
                      <a:lnTo>
                        <a:pt x="1538" y="3646"/>
                      </a:lnTo>
                      <a:lnTo>
                        <a:pt x="1456" y="3878"/>
                      </a:lnTo>
                      <a:lnTo>
                        <a:pt x="1388" y="4095"/>
                      </a:lnTo>
                      <a:lnTo>
                        <a:pt x="1334" y="4326"/>
                      </a:lnTo>
                      <a:lnTo>
                        <a:pt x="1307" y="4558"/>
                      </a:lnTo>
                      <a:lnTo>
                        <a:pt x="1293" y="4775"/>
                      </a:lnTo>
                      <a:lnTo>
                        <a:pt x="1307" y="4979"/>
                      </a:lnTo>
                      <a:lnTo>
                        <a:pt x="1348" y="5183"/>
                      </a:lnTo>
                      <a:lnTo>
                        <a:pt x="1388" y="5374"/>
                      </a:lnTo>
                      <a:lnTo>
                        <a:pt x="1470" y="5537"/>
                      </a:lnTo>
                      <a:lnTo>
                        <a:pt x="1565" y="5700"/>
                      </a:lnTo>
                      <a:lnTo>
                        <a:pt x="1633" y="5768"/>
                      </a:lnTo>
                      <a:lnTo>
                        <a:pt x="1701" y="5823"/>
                      </a:lnTo>
                      <a:lnTo>
                        <a:pt x="1769" y="5877"/>
                      </a:lnTo>
                      <a:lnTo>
                        <a:pt x="1851" y="5932"/>
                      </a:lnTo>
                      <a:lnTo>
                        <a:pt x="1933" y="5972"/>
                      </a:lnTo>
                      <a:lnTo>
                        <a:pt x="2028" y="6013"/>
                      </a:lnTo>
                      <a:lnTo>
                        <a:pt x="2123" y="6040"/>
                      </a:lnTo>
                      <a:lnTo>
                        <a:pt x="2218" y="6054"/>
                      </a:lnTo>
                      <a:lnTo>
                        <a:pt x="2341" y="6068"/>
                      </a:lnTo>
                      <a:lnTo>
                        <a:pt x="2449" y="6081"/>
                      </a:lnTo>
                      <a:lnTo>
                        <a:pt x="2585" y="6068"/>
                      </a:lnTo>
                      <a:lnTo>
                        <a:pt x="2708" y="6054"/>
                      </a:lnTo>
                      <a:lnTo>
                        <a:pt x="2803" y="6040"/>
                      </a:lnTo>
                      <a:lnTo>
                        <a:pt x="2966" y="6163"/>
                      </a:lnTo>
                      <a:lnTo>
                        <a:pt x="3184" y="6312"/>
                      </a:lnTo>
                      <a:lnTo>
                        <a:pt x="3497" y="6489"/>
                      </a:lnTo>
                      <a:lnTo>
                        <a:pt x="3674" y="6584"/>
                      </a:lnTo>
                      <a:lnTo>
                        <a:pt x="3864" y="6666"/>
                      </a:lnTo>
                      <a:lnTo>
                        <a:pt x="4055" y="6748"/>
                      </a:lnTo>
                      <a:lnTo>
                        <a:pt x="4259" y="6816"/>
                      </a:lnTo>
                      <a:lnTo>
                        <a:pt x="4476" y="6870"/>
                      </a:lnTo>
                      <a:lnTo>
                        <a:pt x="4694" y="6911"/>
                      </a:lnTo>
                      <a:lnTo>
                        <a:pt x="4912" y="6911"/>
                      </a:lnTo>
                      <a:lnTo>
                        <a:pt x="5116" y="6897"/>
                      </a:lnTo>
                      <a:lnTo>
                        <a:pt x="5333" y="6857"/>
                      </a:lnTo>
                      <a:lnTo>
                        <a:pt x="5442" y="6829"/>
                      </a:lnTo>
                      <a:lnTo>
                        <a:pt x="5537" y="6788"/>
                      </a:lnTo>
                      <a:lnTo>
                        <a:pt x="5632" y="6734"/>
                      </a:lnTo>
                      <a:lnTo>
                        <a:pt x="5741" y="6680"/>
                      </a:lnTo>
                      <a:lnTo>
                        <a:pt x="5823" y="6612"/>
                      </a:lnTo>
                      <a:lnTo>
                        <a:pt x="5918" y="6530"/>
                      </a:lnTo>
                      <a:lnTo>
                        <a:pt x="6136" y="6299"/>
                      </a:lnTo>
                      <a:lnTo>
                        <a:pt x="6231" y="6176"/>
                      </a:lnTo>
                      <a:lnTo>
                        <a:pt x="6326" y="6054"/>
                      </a:lnTo>
                      <a:lnTo>
                        <a:pt x="6462" y="5850"/>
                      </a:lnTo>
                      <a:lnTo>
                        <a:pt x="6571" y="5646"/>
                      </a:lnTo>
                      <a:lnTo>
                        <a:pt x="6666" y="5455"/>
                      </a:lnTo>
                      <a:lnTo>
                        <a:pt x="6761" y="5265"/>
                      </a:lnTo>
                      <a:lnTo>
                        <a:pt x="6829" y="5061"/>
                      </a:lnTo>
                      <a:lnTo>
                        <a:pt x="6884" y="4884"/>
                      </a:lnTo>
                      <a:lnTo>
                        <a:pt x="6966" y="4530"/>
                      </a:lnTo>
                      <a:lnTo>
                        <a:pt x="7020" y="4245"/>
                      </a:lnTo>
                      <a:lnTo>
                        <a:pt x="7034" y="4014"/>
                      </a:lnTo>
                      <a:lnTo>
                        <a:pt x="7047" y="3810"/>
                      </a:lnTo>
                      <a:lnTo>
                        <a:pt x="7006" y="3701"/>
                      </a:lnTo>
                      <a:lnTo>
                        <a:pt x="6925" y="3415"/>
                      </a:lnTo>
                      <a:lnTo>
                        <a:pt x="6761" y="3021"/>
                      </a:lnTo>
                      <a:lnTo>
                        <a:pt x="6666" y="2789"/>
                      </a:lnTo>
                      <a:lnTo>
                        <a:pt x="6557" y="2558"/>
                      </a:lnTo>
                      <a:lnTo>
                        <a:pt x="6421" y="2327"/>
                      </a:lnTo>
                      <a:lnTo>
                        <a:pt x="6285" y="2096"/>
                      </a:lnTo>
                      <a:lnTo>
                        <a:pt x="6136" y="1864"/>
                      </a:lnTo>
                      <a:lnTo>
                        <a:pt x="5973" y="1660"/>
                      </a:lnTo>
                      <a:lnTo>
                        <a:pt x="5782" y="1484"/>
                      </a:lnTo>
                      <a:lnTo>
                        <a:pt x="5687" y="1415"/>
                      </a:lnTo>
                      <a:lnTo>
                        <a:pt x="5592" y="1347"/>
                      </a:lnTo>
                      <a:lnTo>
                        <a:pt x="5496" y="1293"/>
                      </a:lnTo>
                      <a:lnTo>
                        <a:pt x="5388" y="1239"/>
                      </a:lnTo>
                      <a:lnTo>
                        <a:pt x="5292" y="1211"/>
                      </a:lnTo>
                      <a:lnTo>
                        <a:pt x="5184" y="1184"/>
                      </a:lnTo>
                      <a:lnTo>
                        <a:pt x="4939" y="1157"/>
                      </a:lnTo>
                      <a:lnTo>
                        <a:pt x="4735" y="1171"/>
                      </a:lnTo>
                      <a:lnTo>
                        <a:pt x="4571" y="1198"/>
                      </a:lnTo>
                      <a:lnTo>
                        <a:pt x="4422" y="1239"/>
                      </a:lnTo>
                      <a:lnTo>
                        <a:pt x="4313" y="1293"/>
                      </a:lnTo>
                      <a:lnTo>
                        <a:pt x="4218" y="1361"/>
                      </a:lnTo>
                      <a:lnTo>
                        <a:pt x="4150" y="1429"/>
                      </a:lnTo>
                      <a:lnTo>
                        <a:pt x="4095" y="1511"/>
                      </a:lnTo>
                      <a:lnTo>
                        <a:pt x="4055" y="1620"/>
                      </a:lnTo>
                      <a:lnTo>
                        <a:pt x="4027" y="1715"/>
                      </a:lnTo>
                      <a:lnTo>
                        <a:pt x="4014" y="1796"/>
                      </a:lnTo>
                      <a:lnTo>
                        <a:pt x="3810" y="1674"/>
                      </a:lnTo>
                      <a:lnTo>
                        <a:pt x="2966" y="1225"/>
                      </a:lnTo>
                      <a:lnTo>
                        <a:pt x="2409" y="926"/>
                      </a:lnTo>
                      <a:lnTo>
                        <a:pt x="1810" y="640"/>
                      </a:lnTo>
                      <a:lnTo>
                        <a:pt x="1239" y="368"/>
                      </a:lnTo>
                      <a:lnTo>
                        <a:pt x="967" y="259"/>
                      </a:lnTo>
                      <a:lnTo>
                        <a:pt x="722" y="150"/>
                      </a:lnTo>
                      <a:lnTo>
                        <a:pt x="504" y="82"/>
                      </a:lnTo>
                      <a:lnTo>
                        <a:pt x="314" y="28"/>
                      </a:lnTo>
                      <a:lnTo>
                        <a:pt x="164"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7"/>
                <p:cNvSpPr/>
                <p:nvPr/>
              </p:nvSpPr>
              <p:spPr>
                <a:xfrm>
                  <a:off x="7307610" y="2072863"/>
                  <a:ext cx="41110" cy="20387"/>
                </a:xfrm>
                <a:custGeom>
                  <a:rect b="b" l="l" r="r" t="t"/>
                  <a:pathLst>
                    <a:path extrusionOk="0" h="668" w="1347">
                      <a:moveTo>
                        <a:pt x="123" y="1"/>
                      </a:moveTo>
                      <a:lnTo>
                        <a:pt x="68" y="14"/>
                      </a:lnTo>
                      <a:lnTo>
                        <a:pt x="27" y="41"/>
                      </a:lnTo>
                      <a:lnTo>
                        <a:pt x="14" y="96"/>
                      </a:lnTo>
                      <a:lnTo>
                        <a:pt x="0" y="137"/>
                      </a:lnTo>
                      <a:lnTo>
                        <a:pt x="27" y="191"/>
                      </a:lnTo>
                      <a:lnTo>
                        <a:pt x="55" y="232"/>
                      </a:lnTo>
                      <a:lnTo>
                        <a:pt x="191" y="327"/>
                      </a:lnTo>
                      <a:lnTo>
                        <a:pt x="313" y="409"/>
                      </a:lnTo>
                      <a:lnTo>
                        <a:pt x="544" y="531"/>
                      </a:lnTo>
                      <a:lnTo>
                        <a:pt x="735" y="613"/>
                      </a:lnTo>
                      <a:lnTo>
                        <a:pt x="912" y="653"/>
                      </a:lnTo>
                      <a:lnTo>
                        <a:pt x="1048" y="667"/>
                      </a:lnTo>
                      <a:lnTo>
                        <a:pt x="1252" y="667"/>
                      </a:lnTo>
                      <a:lnTo>
                        <a:pt x="1265" y="653"/>
                      </a:lnTo>
                      <a:lnTo>
                        <a:pt x="1306" y="626"/>
                      </a:lnTo>
                      <a:lnTo>
                        <a:pt x="1333" y="599"/>
                      </a:lnTo>
                      <a:lnTo>
                        <a:pt x="1347" y="558"/>
                      </a:lnTo>
                      <a:lnTo>
                        <a:pt x="1347" y="504"/>
                      </a:lnTo>
                      <a:lnTo>
                        <a:pt x="1320" y="463"/>
                      </a:lnTo>
                      <a:lnTo>
                        <a:pt x="1292" y="422"/>
                      </a:lnTo>
                      <a:lnTo>
                        <a:pt x="1238" y="409"/>
                      </a:lnTo>
                      <a:lnTo>
                        <a:pt x="1034" y="409"/>
                      </a:lnTo>
                      <a:lnTo>
                        <a:pt x="925" y="381"/>
                      </a:lnTo>
                      <a:lnTo>
                        <a:pt x="776" y="341"/>
                      </a:lnTo>
                      <a:lnTo>
                        <a:pt x="612" y="273"/>
                      </a:lnTo>
                      <a:lnTo>
                        <a:pt x="422" y="164"/>
                      </a:lnTo>
                      <a:lnTo>
                        <a:pt x="218" y="14"/>
                      </a:lnTo>
                      <a:lnTo>
                        <a:pt x="163"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7"/>
                <p:cNvSpPr/>
                <p:nvPr/>
              </p:nvSpPr>
              <p:spPr>
                <a:xfrm>
                  <a:off x="7296379" y="2103598"/>
                  <a:ext cx="46116" cy="20784"/>
                </a:xfrm>
                <a:custGeom>
                  <a:rect b="b" l="l" r="r" t="t"/>
                  <a:pathLst>
                    <a:path extrusionOk="0" h="681" w="1511">
                      <a:moveTo>
                        <a:pt x="137" y="0"/>
                      </a:moveTo>
                      <a:lnTo>
                        <a:pt x="83" y="14"/>
                      </a:lnTo>
                      <a:lnTo>
                        <a:pt x="42" y="41"/>
                      </a:lnTo>
                      <a:lnTo>
                        <a:pt x="15" y="82"/>
                      </a:lnTo>
                      <a:lnTo>
                        <a:pt x="1" y="136"/>
                      </a:lnTo>
                      <a:lnTo>
                        <a:pt x="15" y="177"/>
                      </a:lnTo>
                      <a:lnTo>
                        <a:pt x="42" y="218"/>
                      </a:lnTo>
                      <a:lnTo>
                        <a:pt x="151" y="313"/>
                      </a:lnTo>
                      <a:lnTo>
                        <a:pt x="259" y="395"/>
                      </a:lnTo>
                      <a:lnTo>
                        <a:pt x="368" y="463"/>
                      </a:lnTo>
                      <a:lnTo>
                        <a:pt x="491" y="517"/>
                      </a:lnTo>
                      <a:lnTo>
                        <a:pt x="599" y="571"/>
                      </a:lnTo>
                      <a:lnTo>
                        <a:pt x="708" y="599"/>
                      </a:lnTo>
                      <a:lnTo>
                        <a:pt x="912" y="653"/>
                      </a:lnTo>
                      <a:lnTo>
                        <a:pt x="1103" y="680"/>
                      </a:lnTo>
                      <a:lnTo>
                        <a:pt x="1252" y="680"/>
                      </a:lnTo>
                      <a:lnTo>
                        <a:pt x="1402" y="667"/>
                      </a:lnTo>
                      <a:lnTo>
                        <a:pt x="1429" y="667"/>
                      </a:lnTo>
                      <a:lnTo>
                        <a:pt x="1470" y="639"/>
                      </a:lnTo>
                      <a:lnTo>
                        <a:pt x="1497" y="612"/>
                      </a:lnTo>
                      <a:lnTo>
                        <a:pt x="1511" y="571"/>
                      </a:lnTo>
                      <a:lnTo>
                        <a:pt x="1511" y="531"/>
                      </a:lnTo>
                      <a:lnTo>
                        <a:pt x="1497" y="476"/>
                      </a:lnTo>
                      <a:lnTo>
                        <a:pt x="1470" y="435"/>
                      </a:lnTo>
                      <a:lnTo>
                        <a:pt x="1416" y="422"/>
                      </a:lnTo>
                      <a:lnTo>
                        <a:pt x="1361" y="408"/>
                      </a:lnTo>
                      <a:lnTo>
                        <a:pt x="1252" y="422"/>
                      </a:lnTo>
                      <a:lnTo>
                        <a:pt x="1130" y="408"/>
                      </a:lnTo>
                      <a:lnTo>
                        <a:pt x="967" y="395"/>
                      </a:lnTo>
                      <a:lnTo>
                        <a:pt x="790" y="354"/>
                      </a:lnTo>
                      <a:lnTo>
                        <a:pt x="599" y="286"/>
                      </a:lnTo>
                      <a:lnTo>
                        <a:pt x="504" y="231"/>
                      </a:lnTo>
                      <a:lnTo>
                        <a:pt x="409" y="177"/>
                      </a:lnTo>
                      <a:lnTo>
                        <a:pt x="314" y="109"/>
                      </a:lnTo>
                      <a:lnTo>
                        <a:pt x="219" y="27"/>
                      </a:lnTo>
                      <a:lnTo>
                        <a:pt x="178"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7"/>
                <p:cNvSpPr/>
                <p:nvPr/>
              </p:nvSpPr>
              <p:spPr>
                <a:xfrm>
                  <a:off x="7347043" y="2008923"/>
                  <a:ext cx="68121" cy="55668"/>
                </a:xfrm>
                <a:custGeom>
                  <a:rect b="b" l="l" r="r" t="t"/>
                  <a:pathLst>
                    <a:path extrusionOk="0" h="1824" w="2232">
                      <a:moveTo>
                        <a:pt x="449" y="1"/>
                      </a:moveTo>
                      <a:lnTo>
                        <a:pt x="409" y="110"/>
                      </a:lnTo>
                      <a:lnTo>
                        <a:pt x="381" y="205"/>
                      </a:lnTo>
                      <a:lnTo>
                        <a:pt x="368" y="286"/>
                      </a:lnTo>
                      <a:lnTo>
                        <a:pt x="164" y="164"/>
                      </a:lnTo>
                      <a:lnTo>
                        <a:pt x="41" y="966"/>
                      </a:lnTo>
                      <a:lnTo>
                        <a:pt x="14" y="1143"/>
                      </a:lnTo>
                      <a:lnTo>
                        <a:pt x="0" y="1252"/>
                      </a:lnTo>
                      <a:lnTo>
                        <a:pt x="14" y="1375"/>
                      </a:lnTo>
                      <a:lnTo>
                        <a:pt x="28" y="1483"/>
                      </a:lnTo>
                      <a:lnTo>
                        <a:pt x="68" y="1606"/>
                      </a:lnTo>
                      <a:lnTo>
                        <a:pt x="96" y="1660"/>
                      </a:lnTo>
                      <a:lnTo>
                        <a:pt x="136" y="1701"/>
                      </a:lnTo>
                      <a:lnTo>
                        <a:pt x="177" y="1742"/>
                      </a:lnTo>
                      <a:lnTo>
                        <a:pt x="232" y="1783"/>
                      </a:lnTo>
                      <a:lnTo>
                        <a:pt x="286" y="1810"/>
                      </a:lnTo>
                      <a:lnTo>
                        <a:pt x="354" y="1823"/>
                      </a:lnTo>
                      <a:lnTo>
                        <a:pt x="490" y="1823"/>
                      </a:lnTo>
                      <a:lnTo>
                        <a:pt x="653" y="1796"/>
                      </a:lnTo>
                      <a:lnTo>
                        <a:pt x="817" y="1728"/>
                      </a:lnTo>
                      <a:lnTo>
                        <a:pt x="1034" y="1633"/>
                      </a:lnTo>
                      <a:lnTo>
                        <a:pt x="1238" y="1511"/>
                      </a:lnTo>
                      <a:lnTo>
                        <a:pt x="1456" y="1361"/>
                      </a:lnTo>
                      <a:lnTo>
                        <a:pt x="1646" y="1225"/>
                      </a:lnTo>
                      <a:lnTo>
                        <a:pt x="1986" y="953"/>
                      </a:lnTo>
                      <a:lnTo>
                        <a:pt x="2190" y="762"/>
                      </a:lnTo>
                      <a:lnTo>
                        <a:pt x="2218" y="722"/>
                      </a:lnTo>
                      <a:lnTo>
                        <a:pt x="2231" y="667"/>
                      </a:lnTo>
                      <a:lnTo>
                        <a:pt x="2231" y="626"/>
                      </a:lnTo>
                      <a:lnTo>
                        <a:pt x="2204" y="586"/>
                      </a:lnTo>
                      <a:lnTo>
                        <a:pt x="2163" y="545"/>
                      </a:lnTo>
                      <a:lnTo>
                        <a:pt x="2109" y="531"/>
                      </a:lnTo>
                      <a:lnTo>
                        <a:pt x="2054" y="545"/>
                      </a:lnTo>
                      <a:lnTo>
                        <a:pt x="2014" y="572"/>
                      </a:lnTo>
                      <a:lnTo>
                        <a:pt x="1810" y="762"/>
                      </a:lnTo>
                      <a:lnTo>
                        <a:pt x="1578" y="939"/>
                      </a:lnTo>
                      <a:lnTo>
                        <a:pt x="1334" y="1130"/>
                      </a:lnTo>
                      <a:lnTo>
                        <a:pt x="1089" y="1293"/>
                      </a:lnTo>
                      <a:lnTo>
                        <a:pt x="857" y="1429"/>
                      </a:lnTo>
                      <a:lnTo>
                        <a:pt x="653" y="1524"/>
                      </a:lnTo>
                      <a:lnTo>
                        <a:pt x="558" y="1551"/>
                      </a:lnTo>
                      <a:lnTo>
                        <a:pt x="477" y="1565"/>
                      </a:lnTo>
                      <a:lnTo>
                        <a:pt x="409" y="1565"/>
                      </a:lnTo>
                      <a:lnTo>
                        <a:pt x="354" y="1551"/>
                      </a:lnTo>
                      <a:lnTo>
                        <a:pt x="327" y="1524"/>
                      </a:lnTo>
                      <a:lnTo>
                        <a:pt x="300" y="1483"/>
                      </a:lnTo>
                      <a:lnTo>
                        <a:pt x="286" y="1429"/>
                      </a:lnTo>
                      <a:lnTo>
                        <a:pt x="273" y="1375"/>
                      </a:lnTo>
                      <a:lnTo>
                        <a:pt x="273" y="1211"/>
                      </a:lnTo>
                      <a:lnTo>
                        <a:pt x="300" y="1007"/>
                      </a:lnTo>
                      <a:lnTo>
                        <a:pt x="449"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7"/>
                <p:cNvSpPr/>
                <p:nvPr/>
              </p:nvSpPr>
              <p:spPr>
                <a:xfrm>
                  <a:off x="7318384" y="2042984"/>
                  <a:ext cx="30764" cy="107949"/>
                </a:xfrm>
                <a:custGeom>
                  <a:rect b="b" l="l" r="r" t="t"/>
                  <a:pathLst>
                    <a:path extrusionOk="0" h="3537" w="1008">
                      <a:moveTo>
                        <a:pt x="436" y="0"/>
                      </a:moveTo>
                      <a:lnTo>
                        <a:pt x="382" y="14"/>
                      </a:lnTo>
                      <a:lnTo>
                        <a:pt x="341" y="41"/>
                      </a:lnTo>
                      <a:lnTo>
                        <a:pt x="300" y="82"/>
                      </a:lnTo>
                      <a:lnTo>
                        <a:pt x="300" y="123"/>
                      </a:lnTo>
                      <a:lnTo>
                        <a:pt x="300" y="177"/>
                      </a:lnTo>
                      <a:lnTo>
                        <a:pt x="327" y="218"/>
                      </a:lnTo>
                      <a:lnTo>
                        <a:pt x="382" y="299"/>
                      </a:lnTo>
                      <a:lnTo>
                        <a:pt x="504" y="490"/>
                      </a:lnTo>
                      <a:lnTo>
                        <a:pt x="559" y="626"/>
                      </a:lnTo>
                      <a:lnTo>
                        <a:pt x="627" y="775"/>
                      </a:lnTo>
                      <a:lnTo>
                        <a:pt x="681" y="952"/>
                      </a:lnTo>
                      <a:lnTo>
                        <a:pt x="722" y="1156"/>
                      </a:lnTo>
                      <a:lnTo>
                        <a:pt x="749" y="1374"/>
                      </a:lnTo>
                      <a:lnTo>
                        <a:pt x="763" y="1619"/>
                      </a:lnTo>
                      <a:lnTo>
                        <a:pt x="735" y="1877"/>
                      </a:lnTo>
                      <a:lnTo>
                        <a:pt x="681" y="2163"/>
                      </a:lnTo>
                      <a:lnTo>
                        <a:pt x="627" y="2299"/>
                      </a:lnTo>
                      <a:lnTo>
                        <a:pt x="572" y="2462"/>
                      </a:lnTo>
                      <a:lnTo>
                        <a:pt x="518" y="2612"/>
                      </a:lnTo>
                      <a:lnTo>
                        <a:pt x="436" y="2761"/>
                      </a:lnTo>
                      <a:lnTo>
                        <a:pt x="355" y="2925"/>
                      </a:lnTo>
                      <a:lnTo>
                        <a:pt x="246" y="3088"/>
                      </a:lnTo>
                      <a:lnTo>
                        <a:pt x="137" y="3265"/>
                      </a:lnTo>
                      <a:lnTo>
                        <a:pt x="1" y="3428"/>
                      </a:lnTo>
                      <a:lnTo>
                        <a:pt x="1" y="3428"/>
                      </a:lnTo>
                      <a:lnTo>
                        <a:pt x="96" y="3414"/>
                      </a:lnTo>
                      <a:lnTo>
                        <a:pt x="259" y="3537"/>
                      </a:lnTo>
                      <a:lnTo>
                        <a:pt x="395" y="3346"/>
                      </a:lnTo>
                      <a:lnTo>
                        <a:pt x="504" y="3170"/>
                      </a:lnTo>
                      <a:lnTo>
                        <a:pt x="613" y="2993"/>
                      </a:lnTo>
                      <a:lnTo>
                        <a:pt x="708" y="2816"/>
                      </a:lnTo>
                      <a:lnTo>
                        <a:pt x="776" y="2639"/>
                      </a:lnTo>
                      <a:lnTo>
                        <a:pt x="844" y="2476"/>
                      </a:lnTo>
                      <a:lnTo>
                        <a:pt x="899" y="2313"/>
                      </a:lnTo>
                      <a:lnTo>
                        <a:pt x="939" y="2149"/>
                      </a:lnTo>
                      <a:lnTo>
                        <a:pt x="967" y="2000"/>
                      </a:lnTo>
                      <a:lnTo>
                        <a:pt x="994" y="1850"/>
                      </a:lnTo>
                      <a:lnTo>
                        <a:pt x="1007" y="1564"/>
                      </a:lnTo>
                      <a:lnTo>
                        <a:pt x="994" y="1292"/>
                      </a:lnTo>
                      <a:lnTo>
                        <a:pt x="967" y="1048"/>
                      </a:lnTo>
                      <a:lnTo>
                        <a:pt x="912" y="830"/>
                      </a:lnTo>
                      <a:lnTo>
                        <a:pt x="844" y="639"/>
                      </a:lnTo>
                      <a:lnTo>
                        <a:pt x="776" y="463"/>
                      </a:lnTo>
                      <a:lnTo>
                        <a:pt x="695" y="327"/>
                      </a:lnTo>
                      <a:lnTo>
                        <a:pt x="572" y="123"/>
                      </a:lnTo>
                      <a:lnTo>
                        <a:pt x="518" y="55"/>
                      </a:lnTo>
                      <a:lnTo>
                        <a:pt x="477" y="14"/>
                      </a:lnTo>
                      <a:lnTo>
                        <a:pt x="436"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7"/>
                <p:cNvSpPr/>
                <p:nvPr/>
              </p:nvSpPr>
              <p:spPr>
                <a:xfrm>
                  <a:off x="7901264" y="2839662"/>
                  <a:ext cx="445928" cy="1628242"/>
                </a:xfrm>
                <a:custGeom>
                  <a:rect b="b" l="l" r="r" t="t"/>
                  <a:pathLst>
                    <a:path extrusionOk="0" h="53350" w="14611">
                      <a:moveTo>
                        <a:pt x="1" y="0"/>
                      </a:moveTo>
                      <a:lnTo>
                        <a:pt x="9999" y="53064"/>
                      </a:lnTo>
                      <a:lnTo>
                        <a:pt x="14610" y="53349"/>
                      </a:lnTo>
                      <a:lnTo>
                        <a:pt x="11794" y="10814"/>
                      </a:lnTo>
                      <a:lnTo>
                        <a:pt x="10883" y="381"/>
                      </a:lnTo>
                      <a:lnTo>
                        <a:pt x="1" y="0"/>
                      </a:lnTo>
                      <a:close/>
                    </a:path>
                  </a:pathLst>
                </a:custGeom>
                <a:solidFill>
                  <a:srgbClr val="6E1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7"/>
                <p:cNvSpPr/>
                <p:nvPr/>
              </p:nvSpPr>
              <p:spPr>
                <a:xfrm>
                  <a:off x="8219288" y="4449225"/>
                  <a:ext cx="127909" cy="149060"/>
                </a:xfrm>
                <a:custGeom>
                  <a:rect b="b" l="l" r="r" t="t"/>
                  <a:pathLst>
                    <a:path extrusionOk="0" h="4884" w="4191">
                      <a:moveTo>
                        <a:pt x="1" y="0"/>
                      </a:moveTo>
                      <a:lnTo>
                        <a:pt x="667" y="4788"/>
                      </a:lnTo>
                      <a:lnTo>
                        <a:pt x="1062" y="4843"/>
                      </a:lnTo>
                      <a:lnTo>
                        <a:pt x="1429" y="4870"/>
                      </a:lnTo>
                      <a:lnTo>
                        <a:pt x="1783" y="4884"/>
                      </a:lnTo>
                      <a:lnTo>
                        <a:pt x="2123" y="4884"/>
                      </a:lnTo>
                      <a:lnTo>
                        <a:pt x="2435" y="4856"/>
                      </a:lnTo>
                      <a:lnTo>
                        <a:pt x="2721" y="4816"/>
                      </a:lnTo>
                      <a:lnTo>
                        <a:pt x="2993" y="4775"/>
                      </a:lnTo>
                      <a:lnTo>
                        <a:pt x="3224" y="4720"/>
                      </a:lnTo>
                      <a:lnTo>
                        <a:pt x="3456" y="4652"/>
                      </a:lnTo>
                      <a:lnTo>
                        <a:pt x="3646" y="4598"/>
                      </a:lnTo>
                      <a:lnTo>
                        <a:pt x="3945" y="4476"/>
                      </a:lnTo>
                      <a:lnTo>
                        <a:pt x="4136" y="4394"/>
                      </a:lnTo>
                      <a:lnTo>
                        <a:pt x="4190" y="4353"/>
                      </a:lnTo>
                      <a:lnTo>
                        <a:pt x="3877" y="313"/>
                      </a:lnTo>
                      <a:lnTo>
                        <a:pt x="1"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7"/>
                <p:cNvSpPr/>
                <p:nvPr/>
              </p:nvSpPr>
              <p:spPr>
                <a:xfrm>
                  <a:off x="8184006" y="4426396"/>
                  <a:ext cx="182693" cy="82221"/>
                </a:xfrm>
                <a:custGeom>
                  <a:rect b="b" l="l" r="r" t="t"/>
                  <a:pathLst>
                    <a:path extrusionOk="0" h="2694" w="5986">
                      <a:moveTo>
                        <a:pt x="5890" y="0"/>
                      </a:moveTo>
                      <a:lnTo>
                        <a:pt x="123" y="218"/>
                      </a:lnTo>
                      <a:lnTo>
                        <a:pt x="82" y="367"/>
                      </a:lnTo>
                      <a:lnTo>
                        <a:pt x="55" y="531"/>
                      </a:lnTo>
                      <a:lnTo>
                        <a:pt x="14" y="844"/>
                      </a:lnTo>
                      <a:lnTo>
                        <a:pt x="0" y="1156"/>
                      </a:lnTo>
                      <a:lnTo>
                        <a:pt x="14" y="1469"/>
                      </a:lnTo>
                      <a:lnTo>
                        <a:pt x="68" y="1782"/>
                      </a:lnTo>
                      <a:lnTo>
                        <a:pt x="123" y="2081"/>
                      </a:lnTo>
                      <a:lnTo>
                        <a:pt x="204" y="2394"/>
                      </a:lnTo>
                      <a:lnTo>
                        <a:pt x="313" y="2694"/>
                      </a:lnTo>
                      <a:lnTo>
                        <a:pt x="5849" y="2435"/>
                      </a:lnTo>
                      <a:lnTo>
                        <a:pt x="5904" y="2122"/>
                      </a:lnTo>
                      <a:lnTo>
                        <a:pt x="5945" y="1823"/>
                      </a:lnTo>
                      <a:lnTo>
                        <a:pt x="5972" y="1524"/>
                      </a:lnTo>
                      <a:lnTo>
                        <a:pt x="5985" y="1211"/>
                      </a:lnTo>
                      <a:lnTo>
                        <a:pt x="5985" y="912"/>
                      </a:lnTo>
                      <a:lnTo>
                        <a:pt x="5972" y="599"/>
                      </a:lnTo>
                      <a:lnTo>
                        <a:pt x="5945" y="299"/>
                      </a:lnTo>
                      <a:lnTo>
                        <a:pt x="5890" y="0"/>
                      </a:lnTo>
                      <a:close/>
                    </a:path>
                  </a:pathLst>
                </a:custGeom>
                <a:solidFill>
                  <a:srgbClr val="5D10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7"/>
                <p:cNvSpPr/>
                <p:nvPr/>
              </p:nvSpPr>
              <p:spPr>
                <a:xfrm>
                  <a:off x="7938224" y="4528945"/>
                  <a:ext cx="424320" cy="203019"/>
                </a:xfrm>
                <a:custGeom>
                  <a:rect b="b" l="l" r="r" t="t"/>
                  <a:pathLst>
                    <a:path extrusionOk="0" h="6652" w="13903">
                      <a:moveTo>
                        <a:pt x="8638" y="0"/>
                      </a:moveTo>
                      <a:lnTo>
                        <a:pt x="8529" y="27"/>
                      </a:lnTo>
                      <a:lnTo>
                        <a:pt x="8353" y="109"/>
                      </a:lnTo>
                      <a:lnTo>
                        <a:pt x="8149" y="218"/>
                      </a:lnTo>
                      <a:lnTo>
                        <a:pt x="7890" y="367"/>
                      </a:lnTo>
                      <a:lnTo>
                        <a:pt x="7278" y="762"/>
                      </a:lnTo>
                      <a:lnTo>
                        <a:pt x="6543" y="1238"/>
                      </a:lnTo>
                      <a:lnTo>
                        <a:pt x="6013" y="1578"/>
                      </a:lnTo>
                      <a:lnTo>
                        <a:pt x="5646" y="1823"/>
                      </a:lnTo>
                      <a:lnTo>
                        <a:pt x="5020" y="2231"/>
                      </a:lnTo>
                      <a:lnTo>
                        <a:pt x="4775" y="2380"/>
                      </a:lnTo>
                      <a:lnTo>
                        <a:pt x="4204" y="2748"/>
                      </a:lnTo>
                      <a:lnTo>
                        <a:pt x="3360" y="3265"/>
                      </a:lnTo>
                      <a:lnTo>
                        <a:pt x="2952" y="3496"/>
                      </a:lnTo>
                      <a:lnTo>
                        <a:pt x="2571" y="3700"/>
                      </a:lnTo>
                      <a:lnTo>
                        <a:pt x="2204" y="3877"/>
                      </a:lnTo>
                      <a:lnTo>
                        <a:pt x="1878" y="4013"/>
                      </a:lnTo>
                      <a:lnTo>
                        <a:pt x="1578" y="4122"/>
                      </a:lnTo>
                      <a:lnTo>
                        <a:pt x="1442" y="4162"/>
                      </a:lnTo>
                      <a:lnTo>
                        <a:pt x="1320" y="4190"/>
                      </a:lnTo>
                      <a:lnTo>
                        <a:pt x="1021" y="4258"/>
                      </a:lnTo>
                      <a:lnTo>
                        <a:pt x="776" y="4339"/>
                      </a:lnTo>
                      <a:lnTo>
                        <a:pt x="667" y="4394"/>
                      </a:lnTo>
                      <a:lnTo>
                        <a:pt x="572" y="4448"/>
                      </a:lnTo>
                      <a:lnTo>
                        <a:pt x="477" y="4502"/>
                      </a:lnTo>
                      <a:lnTo>
                        <a:pt x="395" y="4570"/>
                      </a:lnTo>
                      <a:lnTo>
                        <a:pt x="327" y="4638"/>
                      </a:lnTo>
                      <a:lnTo>
                        <a:pt x="259" y="4707"/>
                      </a:lnTo>
                      <a:lnTo>
                        <a:pt x="150" y="4843"/>
                      </a:lnTo>
                      <a:lnTo>
                        <a:pt x="82" y="4992"/>
                      </a:lnTo>
                      <a:lnTo>
                        <a:pt x="28" y="5155"/>
                      </a:lnTo>
                      <a:lnTo>
                        <a:pt x="1" y="5319"/>
                      </a:lnTo>
                      <a:lnTo>
                        <a:pt x="1" y="5482"/>
                      </a:lnTo>
                      <a:lnTo>
                        <a:pt x="14" y="5645"/>
                      </a:lnTo>
                      <a:lnTo>
                        <a:pt x="41" y="5808"/>
                      </a:lnTo>
                      <a:lnTo>
                        <a:pt x="82" y="5958"/>
                      </a:lnTo>
                      <a:lnTo>
                        <a:pt x="123" y="6108"/>
                      </a:lnTo>
                      <a:lnTo>
                        <a:pt x="232" y="6380"/>
                      </a:lnTo>
                      <a:lnTo>
                        <a:pt x="259" y="6407"/>
                      </a:lnTo>
                      <a:lnTo>
                        <a:pt x="300" y="6434"/>
                      </a:lnTo>
                      <a:lnTo>
                        <a:pt x="436" y="6488"/>
                      </a:lnTo>
                      <a:lnTo>
                        <a:pt x="640" y="6529"/>
                      </a:lnTo>
                      <a:lnTo>
                        <a:pt x="898" y="6556"/>
                      </a:lnTo>
                      <a:lnTo>
                        <a:pt x="1225" y="6584"/>
                      </a:lnTo>
                      <a:lnTo>
                        <a:pt x="1592" y="6611"/>
                      </a:lnTo>
                      <a:lnTo>
                        <a:pt x="2476" y="6638"/>
                      </a:lnTo>
                      <a:lnTo>
                        <a:pt x="3496" y="6652"/>
                      </a:lnTo>
                      <a:lnTo>
                        <a:pt x="4639" y="6638"/>
                      </a:lnTo>
                      <a:lnTo>
                        <a:pt x="5850" y="6624"/>
                      </a:lnTo>
                      <a:lnTo>
                        <a:pt x="7088" y="6597"/>
                      </a:lnTo>
                      <a:lnTo>
                        <a:pt x="9536" y="6516"/>
                      </a:lnTo>
                      <a:lnTo>
                        <a:pt x="11644" y="6434"/>
                      </a:lnTo>
                      <a:lnTo>
                        <a:pt x="13712" y="6325"/>
                      </a:lnTo>
                      <a:lnTo>
                        <a:pt x="13766" y="5699"/>
                      </a:lnTo>
                      <a:lnTo>
                        <a:pt x="13821" y="5033"/>
                      </a:lnTo>
                      <a:lnTo>
                        <a:pt x="13875" y="4230"/>
                      </a:lnTo>
                      <a:lnTo>
                        <a:pt x="13902" y="3360"/>
                      </a:lnTo>
                      <a:lnTo>
                        <a:pt x="13902" y="2938"/>
                      </a:lnTo>
                      <a:lnTo>
                        <a:pt x="13889" y="2517"/>
                      </a:lnTo>
                      <a:lnTo>
                        <a:pt x="13875" y="2136"/>
                      </a:lnTo>
                      <a:lnTo>
                        <a:pt x="13834" y="1782"/>
                      </a:lnTo>
                      <a:lnTo>
                        <a:pt x="13794" y="1469"/>
                      </a:lnTo>
                      <a:lnTo>
                        <a:pt x="13753" y="1333"/>
                      </a:lnTo>
                      <a:lnTo>
                        <a:pt x="13726" y="1211"/>
                      </a:lnTo>
                      <a:lnTo>
                        <a:pt x="13671" y="1102"/>
                      </a:lnTo>
                      <a:lnTo>
                        <a:pt x="13630" y="1020"/>
                      </a:lnTo>
                      <a:lnTo>
                        <a:pt x="13562" y="939"/>
                      </a:lnTo>
                      <a:lnTo>
                        <a:pt x="13494" y="871"/>
                      </a:lnTo>
                      <a:lnTo>
                        <a:pt x="13426" y="816"/>
                      </a:lnTo>
                      <a:lnTo>
                        <a:pt x="13345" y="775"/>
                      </a:lnTo>
                      <a:lnTo>
                        <a:pt x="13250" y="748"/>
                      </a:lnTo>
                      <a:lnTo>
                        <a:pt x="13154" y="721"/>
                      </a:lnTo>
                      <a:lnTo>
                        <a:pt x="13059" y="707"/>
                      </a:lnTo>
                      <a:lnTo>
                        <a:pt x="12950" y="707"/>
                      </a:lnTo>
                      <a:lnTo>
                        <a:pt x="12733" y="721"/>
                      </a:lnTo>
                      <a:lnTo>
                        <a:pt x="12488" y="748"/>
                      </a:lnTo>
                      <a:lnTo>
                        <a:pt x="12229" y="803"/>
                      </a:lnTo>
                      <a:lnTo>
                        <a:pt x="11699" y="925"/>
                      </a:lnTo>
                      <a:lnTo>
                        <a:pt x="11413" y="993"/>
                      </a:lnTo>
                      <a:lnTo>
                        <a:pt x="11141" y="1047"/>
                      </a:lnTo>
                      <a:lnTo>
                        <a:pt x="10855" y="1088"/>
                      </a:lnTo>
                      <a:lnTo>
                        <a:pt x="10583" y="1102"/>
                      </a:lnTo>
                      <a:lnTo>
                        <a:pt x="10325" y="1102"/>
                      </a:lnTo>
                      <a:lnTo>
                        <a:pt x="10189" y="1088"/>
                      </a:lnTo>
                      <a:lnTo>
                        <a:pt x="10067" y="1061"/>
                      </a:lnTo>
                      <a:lnTo>
                        <a:pt x="9931" y="884"/>
                      </a:lnTo>
                      <a:lnTo>
                        <a:pt x="9781" y="721"/>
                      </a:lnTo>
                      <a:lnTo>
                        <a:pt x="9590" y="517"/>
                      </a:lnTo>
                      <a:lnTo>
                        <a:pt x="9373" y="326"/>
                      </a:lnTo>
                      <a:lnTo>
                        <a:pt x="9250" y="231"/>
                      </a:lnTo>
                      <a:lnTo>
                        <a:pt x="9128" y="150"/>
                      </a:lnTo>
                      <a:lnTo>
                        <a:pt x="9006" y="82"/>
                      </a:lnTo>
                      <a:lnTo>
                        <a:pt x="8883" y="41"/>
                      </a:lnTo>
                      <a:lnTo>
                        <a:pt x="8761" y="14"/>
                      </a:lnTo>
                      <a:lnTo>
                        <a:pt x="8638"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7"/>
                <p:cNvSpPr/>
                <p:nvPr/>
              </p:nvSpPr>
              <p:spPr>
                <a:xfrm>
                  <a:off x="8091407" y="4584554"/>
                  <a:ext cx="66473" cy="54417"/>
                </a:xfrm>
                <a:custGeom>
                  <a:rect b="b" l="l" r="r" t="t"/>
                  <a:pathLst>
                    <a:path extrusionOk="0" h="1783" w="2178">
                      <a:moveTo>
                        <a:pt x="627" y="1"/>
                      </a:moveTo>
                      <a:lnTo>
                        <a:pt x="504" y="14"/>
                      </a:lnTo>
                      <a:lnTo>
                        <a:pt x="382" y="28"/>
                      </a:lnTo>
                      <a:lnTo>
                        <a:pt x="273" y="69"/>
                      </a:lnTo>
                      <a:lnTo>
                        <a:pt x="178" y="110"/>
                      </a:lnTo>
                      <a:lnTo>
                        <a:pt x="96" y="150"/>
                      </a:lnTo>
                      <a:lnTo>
                        <a:pt x="42" y="218"/>
                      </a:lnTo>
                      <a:lnTo>
                        <a:pt x="15" y="300"/>
                      </a:lnTo>
                      <a:lnTo>
                        <a:pt x="1" y="409"/>
                      </a:lnTo>
                      <a:lnTo>
                        <a:pt x="151" y="395"/>
                      </a:lnTo>
                      <a:lnTo>
                        <a:pt x="327" y="422"/>
                      </a:lnTo>
                      <a:lnTo>
                        <a:pt x="518" y="463"/>
                      </a:lnTo>
                      <a:lnTo>
                        <a:pt x="613" y="504"/>
                      </a:lnTo>
                      <a:lnTo>
                        <a:pt x="722" y="545"/>
                      </a:lnTo>
                      <a:lnTo>
                        <a:pt x="831" y="613"/>
                      </a:lnTo>
                      <a:lnTo>
                        <a:pt x="926" y="681"/>
                      </a:lnTo>
                      <a:lnTo>
                        <a:pt x="1116" y="844"/>
                      </a:lnTo>
                      <a:lnTo>
                        <a:pt x="1293" y="1035"/>
                      </a:lnTo>
                      <a:lnTo>
                        <a:pt x="1443" y="1211"/>
                      </a:lnTo>
                      <a:lnTo>
                        <a:pt x="1565" y="1388"/>
                      </a:lnTo>
                      <a:lnTo>
                        <a:pt x="1660" y="1524"/>
                      </a:lnTo>
                      <a:lnTo>
                        <a:pt x="1742" y="1660"/>
                      </a:lnTo>
                      <a:lnTo>
                        <a:pt x="1769" y="1701"/>
                      </a:lnTo>
                      <a:lnTo>
                        <a:pt x="1797" y="1728"/>
                      </a:lnTo>
                      <a:lnTo>
                        <a:pt x="1837" y="1755"/>
                      </a:lnTo>
                      <a:lnTo>
                        <a:pt x="1878" y="1769"/>
                      </a:lnTo>
                      <a:lnTo>
                        <a:pt x="1919" y="1783"/>
                      </a:lnTo>
                      <a:lnTo>
                        <a:pt x="1973" y="1783"/>
                      </a:lnTo>
                      <a:lnTo>
                        <a:pt x="2014" y="1769"/>
                      </a:lnTo>
                      <a:lnTo>
                        <a:pt x="2055" y="1755"/>
                      </a:lnTo>
                      <a:lnTo>
                        <a:pt x="2096" y="1728"/>
                      </a:lnTo>
                      <a:lnTo>
                        <a:pt x="2137" y="1687"/>
                      </a:lnTo>
                      <a:lnTo>
                        <a:pt x="2150" y="1660"/>
                      </a:lnTo>
                      <a:lnTo>
                        <a:pt x="2177" y="1606"/>
                      </a:lnTo>
                      <a:lnTo>
                        <a:pt x="2177" y="1565"/>
                      </a:lnTo>
                      <a:lnTo>
                        <a:pt x="2177" y="1524"/>
                      </a:lnTo>
                      <a:lnTo>
                        <a:pt x="2177" y="1483"/>
                      </a:lnTo>
                      <a:lnTo>
                        <a:pt x="2150" y="1429"/>
                      </a:lnTo>
                      <a:lnTo>
                        <a:pt x="2055" y="1266"/>
                      </a:lnTo>
                      <a:lnTo>
                        <a:pt x="1946" y="1103"/>
                      </a:lnTo>
                      <a:lnTo>
                        <a:pt x="1797" y="899"/>
                      </a:lnTo>
                      <a:lnTo>
                        <a:pt x="1620" y="695"/>
                      </a:lnTo>
                      <a:lnTo>
                        <a:pt x="1416" y="477"/>
                      </a:lnTo>
                      <a:lnTo>
                        <a:pt x="1307" y="382"/>
                      </a:lnTo>
                      <a:lnTo>
                        <a:pt x="1184" y="286"/>
                      </a:lnTo>
                      <a:lnTo>
                        <a:pt x="1062" y="205"/>
                      </a:lnTo>
                      <a:lnTo>
                        <a:pt x="940" y="137"/>
                      </a:lnTo>
                      <a:lnTo>
                        <a:pt x="776" y="55"/>
                      </a:lnTo>
                      <a:lnTo>
                        <a:pt x="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7"/>
                <p:cNvSpPr/>
                <p:nvPr/>
              </p:nvSpPr>
              <p:spPr>
                <a:xfrm>
                  <a:off x="8121714" y="4566699"/>
                  <a:ext cx="58171" cy="52342"/>
                </a:xfrm>
                <a:custGeom>
                  <a:rect b="b" l="l" r="r" t="t"/>
                  <a:pathLst>
                    <a:path extrusionOk="0" h="1715" w="1906">
                      <a:moveTo>
                        <a:pt x="531" y="1"/>
                      </a:moveTo>
                      <a:lnTo>
                        <a:pt x="355" y="14"/>
                      </a:lnTo>
                      <a:lnTo>
                        <a:pt x="273" y="28"/>
                      </a:lnTo>
                      <a:lnTo>
                        <a:pt x="205" y="55"/>
                      </a:lnTo>
                      <a:lnTo>
                        <a:pt x="137" y="82"/>
                      </a:lnTo>
                      <a:lnTo>
                        <a:pt x="83" y="150"/>
                      </a:lnTo>
                      <a:lnTo>
                        <a:pt x="42" y="232"/>
                      </a:lnTo>
                      <a:lnTo>
                        <a:pt x="1" y="341"/>
                      </a:lnTo>
                      <a:lnTo>
                        <a:pt x="110" y="355"/>
                      </a:lnTo>
                      <a:lnTo>
                        <a:pt x="219" y="382"/>
                      </a:lnTo>
                      <a:lnTo>
                        <a:pt x="327" y="423"/>
                      </a:lnTo>
                      <a:lnTo>
                        <a:pt x="436" y="477"/>
                      </a:lnTo>
                      <a:lnTo>
                        <a:pt x="545" y="545"/>
                      </a:lnTo>
                      <a:lnTo>
                        <a:pt x="654" y="613"/>
                      </a:lnTo>
                      <a:lnTo>
                        <a:pt x="844" y="776"/>
                      </a:lnTo>
                      <a:lnTo>
                        <a:pt x="1008" y="953"/>
                      </a:lnTo>
                      <a:lnTo>
                        <a:pt x="1157" y="1143"/>
                      </a:lnTo>
                      <a:lnTo>
                        <a:pt x="1280" y="1307"/>
                      </a:lnTo>
                      <a:lnTo>
                        <a:pt x="1375" y="1456"/>
                      </a:lnTo>
                      <a:lnTo>
                        <a:pt x="1456" y="1592"/>
                      </a:lnTo>
                      <a:lnTo>
                        <a:pt x="1484" y="1633"/>
                      </a:lnTo>
                      <a:lnTo>
                        <a:pt x="1524" y="1660"/>
                      </a:lnTo>
                      <a:lnTo>
                        <a:pt x="1552" y="1688"/>
                      </a:lnTo>
                      <a:lnTo>
                        <a:pt x="1592" y="1701"/>
                      </a:lnTo>
                      <a:lnTo>
                        <a:pt x="1647" y="1715"/>
                      </a:lnTo>
                      <a:lnTo>
                        <a:pt x="1688" y="1715"/>
                      </a:lnTo>
                      <a:lnTo>
                        <a:pt x="1742" y="1701"/>
                      </a:lnTo>
                      <a:lnTo>
                        <a:pt x="1783" y="1688"/>
                      </a:lnTo>
                      <a:lnTo>
                        <a:pt x="1824" y="1660"/>
                      </a:lnTo>
                      <a:lnTo>
                        <a:pt x="1851" y="1620"/>
                      </a:lnTo>
                      <a:lnTo>
                        <a:pt x="1878" y="1579"/>
                      </a:lnTo>
                      <a:lnTo>
                        <a:pt x="1892" y="1538"/>
                      </a:lnTo>
                      <a:lnTo>
                        <a:pt x="1905" y="1497"/>
                      </a:lnTo>
                      <a:lnTo>
                        <a:pt x="1905" y="1456"/>
                      </a:lnTo>
                      <a:lnTo>
                        <a:pt x="1892" y="1402"/>
                      </a:lnTo>
                      <a:lnTo>
                        <a:pt x="1878" y="1361"/>
                      </a:lnTo>
                      <a:lnTo>
                        <a:pt x="1769" y="1198"/>
                      </a:lnTo>
                      <a:lnTo>
                        <a:pt x="1660" y="1021"/>
                      </a:lnTo>
                      <a:lnTo>
                        <a:pt x="1524" y="831"/>
                      </a:lnTo>
                      <a:lnTo>
                        <a:pt x="1348" y="613"/>
                      </a:lnTo>
                      <a:lnTo>
                        <a:pt x="1144" y="409"/>
                      </a:lnTo>
                      <a:lnTo>
                        <a:pt x="1021" y="314"/>
                      </a:lnTo>
                      <a:lnTo>
                        <a:pt x="912" y="219"/>
                      </a:lnTo>
                      <a:lnTo>
                        <a:pt x="790" y="137"/>
                      </a:lnTo>
                      <a:lnTo>
                        <a:pt x="667" y="55"/>
                      </a:lnTo>
                      <a:lnTo>
                        <a:pt x="5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7"/>
                <p:cNvSpPr/>
                <p:nvPr/>
              </p:nvSpPr>
              <p:spPr>
                <a:xfrm>
                  <a:off x="8066502" y="4601584"/>
                  <a:ext cx="61895" cy="53593"/>
                </a:xfrm>
                <a:custGeom>
                  <a:rect b="b" l="l" r="r" t="t"/>
                  <a:pathLst>
                    <a:path extrusionOk="0" h="1756" w="2028">
                      <a:moveTo>
                        <a:pt x="327" y="0"/>
                      </a:moveTo>
                      <a:lnTo>
                        <a:pt x="218" y="28"/>
                      </a:lnTo>
                      <a:lnTo>
                        <a:pt x="137" y="55"/>
                      </a:lnTo>
                      <a:lnTo>
                        <a:pt x="69" y="109"/>
                      </a:lnTo>
                      <a:lnTo>
                        <a:pt x="28" y="177"/>
                      </a:lnTo>
                      <a:lnTo>
                        <a:pt x="1" y="259"/>
                      </a:lnTo>
                      <a:lnTo>
                        <a:pt x="1" y="368"/>
                      </a:lnTo>
                      <a:lnTo>
                        <a:pt x="137" y="381"/>
                      </a:lnTo>
                      <a:lnTo>
                        <a:pt x="273" y="409"/>
                      </a:lnTo>
                      <a:lnTo>
                        <a:pt x="422" y="449"/>
                      </a:lnTo>
                      <a:lnTo>
                        <a:pt x="572" y="517"/>
                      </a:lnTo>
                      <a:lnTo>
                        <a:pt x="681" y="585"/>
                      </a:lnTo>
                      <a:lnTo>
                        <a:pt x="776" y="653"/>
                      </a:lnTo>
                      <a:lnTo>
                        <a:pt x="967" y="817"/>
                      </a:lnTo>
                      <a:lnTo>
                        <a:pt x="1143" y="993"/>
                      </a:lnTo>
                      <a:lnTo>
                        <a:pt x="1293" y="1184"/>
                      </a:lnTo>
                      <a:lnTo>
                        <a:pt x="1415" y="1347"/>
                      </a:lnTo>
                      <a:lnTo>
                        <a:pt x="1511" y="1497"/>
                      </a:lnTo>
                      <a:lnTo>
                        <a:pt x="1592" y="1633"/>
                      </a:lnTo>
                      <a:lnTo>
                        <a:pt x="1620" y="1674"/>
                      </a:lnTo>
                      <a:lnTo>
                        <a:pt x="1647" y="1701"/>
                      </a:lnTo>
                      <a:lnTo>
                        <a:pt x="1688" y="1728"/>
                      </a:lnTo>
                      <a:lnTo>
                        <a:pt x="1728" y="1742"/>
                      </a:lnTo>
                      <a:lnTo>
                        <a:pt x="1769" y="1755"/>
                      </a:lnTo>
                      <a:lnTo>
                        <a:pt x="1824" y="1755"/>
                      </a:lnTo>
                      <a:lnTo>
                        <a:pt x="1864" y="1742"/>
                      </a:lnTo>
                      <a:lnTo>
                        <a:pt x="1919" y="1728"/>
                      </a:lnTo>
                      <a:lnTo>
                        <a:pt x="1946" y="1701"/>
                      </a:lnTo>
                      <a:lnTo>
                        <a:pt x="1987" y="1660"/>
                      </a:lnTo>
                      <a:lnTo>
                        <a:pt x="2014" y="1619"/>
                      </a:lnTo>
                      <a:lnTo>
                        <a:pt x="2028" y="1578"/>
                      </a:lnTo>
                      <a:lnTo>
                        <a:pt x="2028" y="1538"/>
                      </a:lnTo>
                      <a:lnTo>
                        <a:pt x="2028" y="1497"/>
                      </a:lnTo>
                      <a:lnTo>
                        <a:pt x="2028" y="1442"/>
                      </a:lnTo>
                      <a:lnTo>
                        <a:pt x="2000" y="1402"/>
                      </a:lnTo>
                      <a:lnTo>
                        <a:pt x="1905" y="1238"/>
                      </a:lnTo>
                      <a:lnTo>
                        <a:pt x="1796" y="1061"/>
                      </a:lnTo>
                      <a:lnTo>
                        <a:pt x="1647" y="871"/>
                      </a:lnTo>
                      <a:lnTo>
                        <a:pt x="1470" y="653"/>
                      </a:lnTo>
                      <a:lnTo>
                        <a:pt x="1266" y="449"/>
                      </a:lnTo>
                      <a:lnTo>
                        <a:pt x="1157" y="354"/>
                      </a:lnTo>
                      <a:lnTo>
                        <a:pt x="1035" y="259"/>
                      </a:lnTo>
                      <a:lnTo>
                        <a:pt x="926" y="177"/>
                      </a:lnTo>
                      <a:lnTo>
                        <a:pt x="790" y="96"/>
                      </a:lnTo>
                      <a:lnTo>
                        <a:pt x="5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7"/>
                <p:cNvSpPr/>
                <p:nvPr/>
              </p:nvSpPr>
              <p:spPr>
                <a:xfrm>
                  <a:off x="8136272" y="2809752"/>
                  <a:ext cx="508982" cy="1668956"/>
                </a:xfrm>
                <a:custGeom>
                  <a:rect b="b" l="l" r="r" t="t"/>
                  <a:pathLst>
                    <a:path extrusionOk="0" h="54684" w="16677">
                      <a:moveTo>
                        <a:pt x="11725" y="1"/>
                      </a:moveTo>
                      <a:lnTo>
                        <a:pt x="10080" y="327"/>
                      </a:lnTo>
                      <a:lnTo>
                        <a:pt x="10052" y="327"/>
                      </a:lnTo>
                      <a:lnTo>
                        <a:pt x="9563" y="450"/>
                      </a:lnTo>
                      <a:lnTo>
                        <a:pt x="9481" y="477"/>
                      </a:lnTo>
                      <a:lnTo>
                        <a:pt x="0" y="1552"/>
                      </a:lnTo>
                      <a:lnTo>
                        <a:pt x="2013" y="29763"/>
                      </a:lnTo>
                      <a:lnTo>
                        <a:pt x="12569" y="54683"/>
                      </a:lnTo>
                      <a:lnTo>
                        <a:pt x="16677" y="54493"/>
                      </a:lnTo>
                      <a:lnTo>
                        <a:pt x="16323" y="52357"/>
                      </a:lnTo>
                      <a:lnTo>
                        <a:pt x="15929" y="50072"/>
                      </a:lnTo>
                      <a:lnTo>
                        <a:pt x="15425" y="47311"/>
                      </a:lnTo>
                      <a:lnTo>
                        <a:pt x="14868" y="44304"/>
                      </a:lnTo>
                      <a:lnTo>
                        <a:pt x="14568" y="42795"/>
                      </a:lnTo>
                      <a:lnTo>
                        <a:pt x="14283" y="41312"/>
                      </a:lnTo>
                      <a:lnTo>
                        <a:pt x="13984" y="39897"/>
                      </a:lnTo>
                      <a:lnTo>
                        <a:pt x="13684" y="38591"/>
                      </a:lnTo>
                      <a:lnTo>
                        <a:pt x="13399" y="37394"/>
                      </a:lnTo>
                      <a:lnTo>
                        <a:pt x="13127" y="36374"/>
                      </a:lnTo>
                      <a:lnTo>
                        <a:pt x="12855" y="35436"/>
                      </a:lnTo>
                      <a:lnTo>
                        <a:pt x="12582" y="34538"/>
                      </a:lnTo>
                      <a:lnTo>
                        <a:pt x="12310" y="33654"/>
                      </a:lnTo>
                      <a:lnTo>
                        <a:pt x="12038" y="32810"/>
                      </a:lnTo>
                      <a:lnTo>
                        <a:pt x="11494" y="31246"/>
                      </a:lnTo>
                      <a:lnTo>
                        <a:pt x="11005" y="29872"/>
                      </a:lnTo>
                      <a:lnTo>
                        <a:pt x="10583" y="28743"/>
                      </a:lnTo>
                      <a:lnTo>
                        <a:pt x="10243" y="27873"/>
                      </a:lnTo>
                      <a:lnTo>
                        <a:pt x="9944" y="27138"/>
                      </a:lnTo>
                      <a:lnTo>
                        <a:pt x="10134" y="23710"/>
                      </a:lnTo>
                      <a:lnTo>
                        <a:pt x="10324" y="20078"/>
                      </a:lnTo>
                      <a:lnTo>
                        <a:pt x="10569" y="15739"/>
                      </a:lnTo>
                      <a:lnTo>
                        <a:pt x="10855" y="11114"/>
                      </a:lnTo>
                      <a:lnTo>
                        <a:pt x="11005" y="8843"/>
                      </a:lnTo>
                      <a:lnTo>
                        <a:pt x="11154" y="6666"/>
                      </a:lnTo>
                      <a:lnTo>
                        <a:pt x="11304" y="4639"/>
                      </a:lnTo>
                      <a:lnTo>
                        <a:pt x="11440" y="2817"/>
                      </a:lnTo>
                      <a:lnTo>
                        <a:pt x="11589" y="1252"/>
                      </a:lnTo>
                      <a:lnTo>
                        <a:pt x="11725" y="1"/>
                      </a:lnTo>
                      <a:close/>
                    </a:path>
                  </a:pathLst>
                </a:custGeom>
                <a:solidFill>
                  <a:srgbClr val="802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7"/>
                <p:cNvSpPr/>
                <p:nvPr/>
              </p:nvSpPr>
              <p:spPr>
                <a:xfrm>
                  <a:off x="8519853" y="4447974"/>
                  <a:ext cx="144085" cy="150311"/>
                </a:xfrm>
                <a:custGeom>
                  <a:rect b="b" l="l" r="r" t="t"/>
                  <a:pathLst>
                    <a:path extrusionOk="0" h="4925" w="4721">
                      <a:moveTo>
                        <a:pt x="1" y="1"/>
                      </a:moveTo>
                      <a:lnTo>
                        <a:pt x="1184" y="4829"/>
                      </a:lnTo>
                      <a:lnTo>
                        <a:pt x="1579" y="4884"/>
                      </a:lnTo>
                      <a:lnTo>
                        <a:pt x="1946" y="4911"/>
                      </a:lnTo>
                      <a:lnTo>
                        <a:pt x="2300" y="4925"/>
                      </a:lnTo>
                      <a:lnTo>
                        <a:pt x="2640" y="4925"/>
                      </a:lnTo>
                      <a:lnTo>
                        <a:pt x="2953" y="4897"/>
                      </a:lnTo>
                      <a:lnTo>
                        <a:pt x="3238" y="4857"/>
                      </a:lnTo>
                      <a:lnTo>
                        <a:pt x="3510" y="4816"/>
                      </a:lnTo>
                      <a:lnTo>
                        <a:pt x="3755" y="4761"/>
                      </a:lnTo>
                      <a:lnTo>
                        <a:pt x="3973" y="4693"/>
                      </a:lnTo>
                      <a:lnTo>
                        <a:pt x="4163" y="4639"/>
                      </a:lnTo>
                      <a:lnTo>
                        <a:pt x="4463" y="4517"/>
                      </a:lnTo>
                      <a:lnTo>
                        <a:pt x="4653" y="4435"/>
                      </a:lnTo>
                      <a:lnTo>
                        <a:pt x="4721" y="4394"/>
                      </a:lnTo>
                      <a:lnTo>
                        <a:pt x="3524" y="286"/>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7"/>
                <p:cNvSpPr/>
                <p:nvPr/>
              </p:nvSpPr>
              <p:spPr>
                <a:xfrm>
                  <a:off x="8482100" y="4431798"/>
                  <a:ext cx="201371" cy="82221"/>
                </a:xfrm>
                <a:custGeom>
                  <a:rect b="b" l="l" r="r" t="t"/>
                  <a:pathLst>
                    <a:path extrusionOk="0" h="2694" w="6598">
                      <a:moveTo>
                        <a:pt x="6298" y="0"/>
                      </a:moveTo>
                      <a:lnTo>
                        <a:pt x="109" y="367"/>
                      </a:lnTo>
                      <a:lnTo>
                        <a:pt x="41" y="735"/>
                      </a:lnTo>
                      <a:lnTo>
                        <a:pt x="14" y="1061"/>
                      </a:lnTo>
                      <a:lnTo>
                        <a:pt x="0" y="1224"/>
                      </a:lnTo>
                      <a:lnTo>
                        <a:pt x="14" y="1374"/>
                      </a:lnTo>
                      <a:lnTo>
                        <a:pt x="27" y="1524"/>
                      </a:lnTo>
                      <a:lnTo>
                        <a:pt x="54" y="1673"/>
                      </a:lnTo>
                      <a:lnTo>
                        <a:pt x="82" y="1823"/>
                      </a:lnTo>
                      <a:lnTo>
                        <a:pt x="136" y="1959"/>
                      </a:lnTo>
                      <a:lnTo>
                        <a:pt x="204" y="2081"/>
                      </a:lnTo>
                      <a:lnTo>
                        <a:pt x="272" y="2217"/>
                      </a:lnTo>
                      <a:lnTo>
                        <a:pt x="354" y="2340"/>
                      </a:lnTo>
                      <a:lnTo>
                        <a:pt x="463" y="2462"/>
                      </a:lnTo>
                      <a:lnTo>
                        <a:pt x="585" y="2571"/>
                      </a:lnTo>
                      <a:lnTo>
                        <a:pt x="707" y="2693"/>
                      </a:lnTo>
                      <a:lnTo>
                        <a:pt x="6502" y="2353"/>
                      </a:lnTo>
                      <a:lnTo>
                        <a:pt x="6556" y="2054"/>
                      </a:lnTo>
                      <a:lnTo>
                        <a:pt x="6584" y="1755"/>
                      </a:lnTo>
                      <a:lnTo>
                        <a:pt x="6597" y="1456"/>
                      </a:lnTo>
                      <a:lnTo>
                        <a:pt x="6584" y="1156"/>
                      </a:lnTo>
                      <a:lnTo>
                        <a:pt x="6543" y="857"/>
                      </a:lnTo>
                      <a:lnTo>
                        <a:pt x="6488" y="571"/>
                      </a:lnTo>
                      <a:lnTo>
                        <a:pt x="6407" y="286"/>
                      </a:lnTo>
                      <a:lnTo>
                        <a:pt x="6298" y="0"/>
                      </a:lnTo>
                      <a:close/>
                    </a:path>
                  </a:pathLst>
                </a:custGeom>
                <a:solidFill>
                  <a:srgbClr val="5D10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7"/>
                <p:cNvSpPr/>
                <p:nvPr/>
              </p:nvSpPr>
              <p:spPr>
                <a:xfrm>
                  <a:off x="8262474" y="4528945"/>
                  <a:ext cx="424320" cy="203019"/>
                </a:xfrm>
                <a:custGeom>
                  <a:rect b="b" l="l" r="r" t="t"/>
                  <a:pathLst>
                    <a:path extrusionOk="0" h="6652" w="13903">
                      <a:moveTo>
                        <a:pt x="8638" y="0"/>
                      </a:moveTo>
                      <a:lnTo>
                        <a:pt x="8529" y="27"/>
                      </a:lnTo>
                      <a:lnTo>
                        <a:pt x="8352" y="109"/>
                      </a:lnTo>
                      <a:lnTo>
                        <a:pt x="8148" y="218"/>
                      </a:lnTo>
                      <a:lnTo>
                        <a:pt x="7890" y="367"/>
                      </a:lnTo>
                      <a:lnTo>
                        <a:pt x="7278" y="762"/>
                      </a:lnTo>
                      <a:lnTo>
                        <a:pt x="6543" y="1238"/>
                      </a:lnTo>
                      <a:lnTo>
                        <a:pt x="6013" y="1578"/>
                      </a:lnTo>
                      <a:lnTo>
                        <a:pt x="5645" y="1823"/>
                      </a:lnTo>
                      <a:lnTo>
                        <a:pt x="5020" y="2231"/>
                      </a:lnTo>
                      <a:lnTo>
                        <a:pt x="4775" y="2380"/>
                      </a:lnTo>
                      <a:lnTo>
                        <a:pt x="4203" y="2748"/>
                      </a:lnTo>
                      <a:lnTo>
                        <a:pt x="3360" y="3265"/>
                      </a:lnTo>
                      <a:lnTo>
                        <a:pt x="2952" y="3496"/>
                      </a:lnTo>
                      <a:lnTo>
                        <a:pt x="2571" y="3700"/>
                      </a:lnTo>
                      <a:lnTo>
                        <a:pt x="2204" y="3877"/>
                      </a:lnTo>
                      <a:lnTo>
                        <a:pt x="1877" y="4013"/>
                      </a:lnTo>
                      <a:lnTo>
                        <a:pt x="1578" y="4122"/>
                      </a:lnTo>
                      <a:lnTo>
                        <a:pt x="1442" y="4162"/>
                      </a:lnTo>
                      <a:lnTo>
                        <a:pt x="1320" y="4190"/>
                      </a:lnTo>
                      <a:lnTo>
                        <a:pt x="1020" y="4258"/>
                      </a:lnTo>
                      <a:lnTo>
                        <a:pt x="776" y="4339"/>
                      </a:lnTo>
                      <a:lnTo>
                        <a:pt x="667" y="4394"/>
                      </a:lnTo>
                      <a:lnTo>
                        <a:pt x="572" y="4448"/>
                      </a:lnTo>
                      <a:lnTo>
                        <a:pt x="476" y="4502"/>
                      </a:lnTo>
                      <a:lnTo>
                        <a:pt x="395" y="4570"/>
                      </a:lnTo>
                      <a:lnTo>
                        <a:pt x="327" y="4638"/>
                      </a:lnTo>
                      <a:lnTo>
                        <a:pt x="259" y="4707"/>
                      </a:lnTo>
                      <a:lnTo>
                        <a:pt x="150" y="4843"/>
                      </a:lnTo>
                      <a:lnTo>
                        <a:pt x="82" y="4992"/>
                      </a:lnTo>
                      <a:lnTo>
                        <a:pt x="27" y="5155"/>
                      </a:lnTo>
                      <a:lnTo>
                        <a:pt x="0" y="5319"/>
                      </a:lnTo>
                      <a:lnTo>
                        <a:pt x="0" y="5482"/>
                      </a:lnTo>
                      <a:lnTo>
                        <a:pt x="14" y="5645"/>
                      </a:lnTo>
                      <a:lnTo>
                        <a:pt x="41" y="5808"/>
                      </a:lnTo>
                      <a:lnTo>
                        <a:pt x="82" y="5958"/>
                      </a:lnTo>
                      <a:lnTo>
                        <a:pt x="123" y="6108"/>
                      </a:lnTo>
                      <a:lnTo>
                        <a:pt x="245" y="6380"/>
                      </a:lnTo>
                      <a:lnTo>
                        <a:pt x="259" y="6407"/>
                      </a:lnTo>
                      <a:lnTo>
                        <a:pt x="299" y="6434"/>
                      </a:lnTo>
                      <a:lnTo>
                        <a:pt x="436" y="6488"/>
                      </a:lnTo>
                      <a:lnTo>
                        <a:pt x="640" y="6529"/>
                      </a:lnTo>
                      <a:lnTo>
                        <a:pt x="898" y="6556"/>
                      </a:lnTo>
                      <a:lnTo>
                        <a:pt x="1224" y="6584"/>
                      </a:lnTo>
                      <a:lnTo>
                        <a:pt x="1592" y="6611"/>
                      </a:lnTo>
                      <a:lnTo>
                        <a:pt x="2476" y="6638"/>
                      </a:lnTo>
                      <a:lnTo>
                        <a:pt x="3496" y="6652"/>
                      </a:lnTo>
                      <a:lnTo>
                        <a:pt x="4639" y="6638"/>
                      </a:lnTo>
                      <a:lnTo>
                        <a:pt x="5849" y="6624"/>
                      </a:lnTo>
                      <a:lnTo>
                        <a:pt x="7087" y="6597"/>
                      </a:lnTo>
                      <a:lnTo>
                        <a:pt x="9536" y="6516"/>
                      </a:lnTo>
                      <a:lnTo>
                        <a:pt x="11644" y="6434"/>
                      </a:lnTo>
                      <a:lnTo>
                        <a:pt x="13712" y="6325"/>
                      </a:lnTo>
                      <a:lnTo>
                        <a:pt x="13766" y="5699"/>
                      </a:lnTo>
                      <a:lnTo>
                        <a:pt x="13820" y="5033"/>
                      </a:lnTo>
                      <a:lnTo>
                        <a:pt x="13875" y="4230"/>
                      </a:lnTo>
                      <a:lnTo>
                        <a:pt x="13902" y="3360"/>
                      </a:lnTo>
                      <a:lnTo>
                        <a:pt x="13902" y="2938"/>
                      </a:lnTo>
                      <a:lnTo>
                        <a:pt x="13888" y="2517"/>
                      </a:lnTo>
                      <a:lnTo>
                        <a:pt x="13875" y="2136"/>
                      </a:lnTo>
                      <a:lnTo>
                        <a:pt x="13834" y="1782"/>
                      </a:lnTo>
                      <a:lnTo>
                        <a:pt x="13793" y="1469"/>
                      </a:lnTo>
                      <a:lnTo>
                        <a:pt x="13752" y="1333"/>
                      </a:lnTo>
                      <a:lnTo>
                        <a:pt x="13725" y="1211"/>
                      </a:lnTo>
                      <a:lnTo>
                        <a:pt x="13671" y="1102"/>
                      </a:lnTo>
                      <a:lnTo>
                        <a:pt x="13630" y="1020"/>
                      </a:lnTo>
                      <a:lnTo>
                        <a:pt x="13562" y="939"/>
                      </a:lnTo>
                      <a:lnTo>
                        <a:pt x="13494" y="871"/>
                      </a:lnTo>
                      <a:lnTo>
                        <a:pt x="13426" y="816"/>
                      </a:lnTo>
                      <a:lnTo>
                        <a:pt x="13344" y="775"/>
                      </a:lnTo>
                      <a:lnTo>
                        <a:pt x="13249" y="748"/>
                      </a:lnTo>
                      <a:lnTo>
                        <a:pt x="13154" y="721"/>
                      </a:lnTo>
                      <a:lnTo>
                        <a:pt x="13059" y="707"/>
                      </a:lnTo>
                      <a:lnTo>
                        <a:pt x="12950" y="707"/>
                      </a:lnTo>
                      <a:lnTo>
                        <a:pt x="12732" y="721"/>
                      </a:lnTo>
                      <a:lnTo>
                        <a:pt x="12487" y="748"/>
                      </a:lnTo>
                      <a:lnTo>
                        <a:pt x="12229" y="803"/>
                      </a:lnTo>
                      <a:lnTo>
                        <a:pt x="11698" y="925"/>
                      </a:lnTo>
                      <a:lnTo>
                        <a:pt x="11413" y="993"/>
                      </a:lnTo>
                      <a:lnTo>
                        <a:pt x="11141" y="1047"/>
                      </a:lnTo>
                      <a:lnTo>
                        <a:pt x="10855" y="1088"/>
                      </a:lnTo>
                      <a:lnTo>
                        <a:pt x="10583" y="1102"/>
                      </a:lnTo>
                      <a:lnTo>
                        <a:pt x="10325" y="1102"/>
                      </a:lnTo>
                      <a:lnTo>
                        <a:pt x="10189" y="1088"/>
                      </a:lnTo>
                      <a:lnTo>
                        <a:pt x="10066" y="1061"/>
                      </a:lnTo>
                      <a:lnTo>
                        <a:pt x="9930" y="884"/>
                      </a:lnTo>
                      <a:lnTo>
                        <a:pt x="9781" y="721"/>
                      </a:lnTo>
                      <a:lnTo>
                        <a:pt x="9590" y="517"/>
                      </a:lnTo>
                      <a:lnTo>
                        <a:pt x="9372" y="326"/>
                      </a:lnTo>
                      <a:lnTo>
                        <a:pt x="9250" y="231"/>
                      </a:lnTo>
                      <a:lnTo>
                        <a:pt x="9128" y="150"/>
                      </a:lnTo>
                      <a:lnTo>
                        <a:pt x="9005" y="82"/>
                      </a:lnTo>
                      <a:lnTo>
                        <a:pt x="8883" y="41"/>
                      </a:lnTo>
                      <a:lnTo>
                        <a:pt x="8760" y="14"/>
                      </a:lnTo>
                      <a:lnTo>
                        <a:pt x="8638"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7"/>
                <p:cNvSpPr/>
                <p:nvPr/>
              </p:nvSpPr>
              <p:spPr>
                <a:xfrm>
                  <a:off x="8415657" y="4584554"/>
                  <a:ext cx="66442" cy="54417"/>
                </a:xfrm>
                <a:custGeom>
                  <a:rect b="b" l="l" r="r" t="t"/>
                  <a:pathLst>
                    <a:path extrusionOk="0" h="1783" w="2177">
                      <a:moveTo>
                        <a:pt x="626" y="1"/>
                      </a:moveTo>
                      <a:lnTo>
                        <a:pt x="504" y="14"/>
                      </a:lnTo>
                      <a:lnTo>
                        <a:pt x="381" y="28"/>
                      </a:lnTo>
                      <a:lnTo>
                        <a:pt x="273" y="69"/>
                      </a:lnTo>
                      <a:lnTo>
                        <a:pt x="177" y="110"/>
                      </a:lnTo>
                      <a:lnTo>
                        <a:pt x="96" y="150"/>
                      </a:lnTo>
                      <a:lnTo>
                        <a:pt x="41" y="218"/>
                      </a:lnTo>
                      <a:lnTo>
                        <a:pt x="14" y="300"/>
                      </a:lnTo>
                      <a:lnTo>
                        <a:pt x="1" y="409"/>
                      </a:lnTo>
                      <a:lnTo>
                        <a:pt x="150" y="395"/>
                      </a:lnTo>
                      <a:lnTo>
                        <a:pt x="327" y="422"/>
                      </a:lnTo>
                      <a:lnTo>
                        <a:pt x="517" y="463"/>
                      </a:lnTo>
                      <a:lnTo>
                        <a:pt x="613" y="504"/>
                      </a:lnTo>
                      <a:lnTo>
                        <a:pt x="722" y="545"/>
                      </a:lnTo>
                      <a:lnTo>
                        <a:pt x="830" y="613"/>
                      </a:lnTo>
                      <a:lnTo>
                        <a:pt x="926" y="681"/>
                      </a:lnTo>
                      <a:lnTo>
                        <a:pt x="1116" y="844"/>
                      </a:lnTo>
                      <a:lnTo>
                        <a:pt x="1293" y="1035"/>
                      </a:lnTo>
                      <a:lnTo>
                        <a:pt x="1442" y="1211"/>
                      </a:lnTo>
                      <a:lnTo>
                        <a:pt x="1565" y="1388"/>
                      </a:lnTo>
                      <a:lnTo>
                        <a:pt x="1660" y="1524"/>
                      </a:lnTo>
                      <a:lnTo>
                        <a:pt x="1742" y="1660"/>
                      </a:lnTo>
                      <a:lnTo>
                        <a:pt x="1769" y="1701"/>
                      </a:lnTo>
                      <a:lnTo>
                        <a:pt x="1796" y="1728"/>
                      </a:lnTo>
                      <a:lnTo>
                        <a:pt x="1837" y="1755"/>
                      </a:lnTo>
                      <a:lnTo>
                        <a:pt x="1878" y="1769"/>
                      </a:lnTo>
                      <a:lnTo>
                        <a:pt x="1919" y="1783"/>
                      </a:lnTo>
                      <a:lnTo>
                        <a:pt x="1973" y="1783"/>
                      </a:lnTo>
                      <a:lnTo>
                        <a:pt x="2014" y="1769"/>
                      </a:lnTo>
                      <a:lnTo>
                        <a:pt x="2055" y="1755"/>
                      </a:lnTo>
                      <a:lnTo>
                        <a:pt x="2095" y="1728"/>
                      </a:lnTo>
                      <a:lnTo>
                        <a:pt x="2136" y="1687"/>
                      </a:lnTo>
                      <a:lnTo>
                        <a:pt x="2150" y="1660"/>
                      </a:lnTo>
                      <a:lnTo>
                        <a:pt x="2177" y="1606"/>
                      </a:lnTo>
                      <a:lnTo>
                        <a:pt x="2177" y="1565"/>
                      </a:lnTo>
                      <a:lnTo>
                        <a:pt x="2177" y="1524"/>
                      </a:lnTo>
                      <a:lnTo>
                        <a:pt x="2177" y="1483"/>
                      </a:lnTo>
                      <a:lnTo>
                        <a:pt x="2150" y="1429"/>
                      </a:lnTo>
                      <a:lnTo>
                        <a:pt x="2055" y="1266"/>
                      </a:lnTo>
                      <a:lnTo>
                        <a:pt x="1946" y="1103"/>
                      </a:lnTo>
                      <a:lnTo>
                        <a:pt x="1796" y="899"/>
                      </a:lnTo>
                      <a:lnTo>
                        <a:pt x="1619" y="695"/>
                      </a:lnTo>
                      <a:lnTo>
                        <a:pt x="1415" y="477"/>
                      </a:lnTo>
                      <a:lnTo>
                        <a:pt x="1306" y="382"/>
                      </a:lnTo>
                      <a:lnTo>
                        <a:pt x="1184" y="286"/>
                      </a:lnTo>
                      <a:lnTo>
                        <a:pt x="1062" y="205"/>
                      </a:lnTo>
                      <a:lnTo>
                        <a:pt x="939" y="137"/>
                      </a:lnTo>
                      <a:lnTo>
                        <a:pt x="776" y="55"/>
                      </a:lnTo>
                      <a:lnTo>
                        <a:pt x="6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7"/>
                <p:cNvSpPr/>
                <p:nvPr/>
              </p:nvSpPr>
              <p:spPr>
                <a:xfrm>
                  <a:off x="8445963" y="4566699"/>
                  <a:ext cx="58141" cy="52342"/>
                </a:xfrm>
                <a:custGeom>
                  <a:rect b="b" l="l" r="r" t="t"/>
                  <a:pathLst>
                    <a:path extrusionOk="0" h="1715" w="1905">
                      <a:moveTo>
                        <a:pt x="531" y="1"/>
                      </a:moveTo>
                      <a:lnTo>
                        <a:pt x="354" y="14"/>
                      </a:lnTo>
                      <a:lnTo>
                        <a:pt x="273" y="28"/>
                      </a:lnTo>
                      <a:lnTo>
                        <a:pt x="205" y="55"/>
                      </a:lnTo>
                      <a:lnTo>
                        <a:pt x="137" y="82"/>
                      </a:lnTo>
                      <a:lnTo>
                        <a:pt x="82" y="150"/>
                      </a:lnTo>
                      <a:lnTo>
                        <a:pt x="41" y="232"/>
                      </a:lnTo>
                      <a:lnTo>
                        <a:pt x="1" y="341"/>
                      </a:lnTo>
                      <a:lnTo>
                        <a:pt x="109" y="355"/>
                      </a:lnTo>
                      <a:lnTo>
                        <a:pt x="218" y="382"/>
                      </a:lnTo>
                      <a:lnTo>
                        <a:pt x="327" y="423"/>
                      </a:lnTo>
                      <a:lnTo>
                        <a:pt x="436" y="477"/>
                      </a:lnTo>
                      <a:lnTo>
                        <a:pt x="545" y="545"/>
                      </a:lnTo>
                      <a:lnTo>
                        <a:pt x="654" y="613"/>
                      </a:lnTo>
                      <a:lnTo>
                        <a:pt x="844" y="776"/>
                      </a:lnTo>
                      <a:lnTo>
                        <a:pt x="1007" y="953"/>
                      </a:lnTo>
                      <a:lnTo>
                        <a:pt x="1157" y="1143"/>
                      </a:lnTo>
                      <a:lnTo>
                        <a:pt x="1279" y="1307"/>
                      </a:lnTo>
                      <a:lnTo>
                        <a:pt x="1374" y="1456"/>
                      </a:lnTo>
                      <a:lnTo>
                        <a:pt x="1456" y="1592"/>
                      </a:lnTo>
                      <a:lnTo>
                        <a:pt x="1483" y="1633"/>
                      </a:lnTo>
                      <a:lnTo>
                        <a:pt x="1524" y="1660"/>
                      </a:lnTo>
                      <a:lnTo>
                        <a:pt x="1551" y="1688"/>
                      </a:lnTo>
                      <a:lnTo>
                        <a:pt x="1592" y="1701"/>
                      </a:lnTo>
                      <a:lnTo>
                        <a:pt x="1647" y="1715"/>
                      </a:lnTo>
                      <a:lnTo>
                        <a:pt x="1687" y="1715"/>
                      </a:lnTo>
                      <a:lnTo>
                        <a:pt x="1742" y="1701"/>
                      </a:lnTo>
                      <a:lnTo>
                        <a:pt x="1783" y="1688"/>
                      </a:lnTo>
                      <a:lnTo>
                        <a:pt x="1823" y="1660"/>
                      </a:lnTo>
                      <a:lnTo>
                        <a:pt x="1851" y="1620"/>
                      </a:lnTo>
                      <a:lnTo>
                        <a:pt x="1878" y="1579"/>
                      </a:lnTo>
                      <a:lnTo>
                        <a:pt x="1891" y="1538"/>
                      </a:lnTo>
                      <a:lnTo>
                        <a:pt x="1905" y="1497"/>
                      </a:lnTo>
                      <a:lnTo>
                        <a:pt x="1905" y="1456"/>
                      </a:lnTo>
                      <a:lnTo>
                        <a:pt x="1891" y="1402"/>
                      </a:lnTo>
                      <a:lnTo>
                        <a:pt x="1878" y="1361"/>
                      </a:lnTo>
                      <a:lnTo>
                        <a:pt x="1769" y="1198"/>
                      </a:lnTo>
                      <a:lnTo>
                        <a:pt x="1660" y="1021"/>
                      </a:lnTo>
                      <a:lnTo>
                        <a:pt x="1524" y="831"/>
                      </a:lnTo>
                      <a:lnTo>
                        <a:pt x="1347" y="613"/>
                      </a:lnTo>
                      <a:lnTo>
                        <a:pt x="1143" y="409"/>
                      </a:lnTo>
                      <a:lnTo>
                        <a:pt x="1021" y="314"/>
                      </a:lnTo>
                      <a:lnTo>
                        <a:pt x="912" y="219"/>
                      </a:lnTo>
                      <a:lnTo>
                        <a:pt x="790" y="137"/>
                      </a:lnTo>
                      <a:lnTo>
                        <a:pt x="667" y="55"/>
                      </a:lnTo>
                      <a:lnTo>
                        <a:pt x="5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7"/>
                <p:cNvSpPr/>
                <p:nvPr/>
              </p:nvSpPr>
              <p:spPr>
                <a:xfrm>
                  <a:off x="8390752" y="4601584"/>
                  <a:ext cx="61895" cy="53593"/>
                </a:xfrm>
                <a:custGeom>
                  <a:rect b="b" l="l" r="r" t="t"/>
                  <a:pathLst>
                    <a:path extrusionOk="0" h="1756" w="2028">
                      <a:moveTo>
                        <a:pt x="327" y="0"/>
                      </a:moveTo>
                      <a:lnTo>
                        <a:pt x="218" y="28"/>
                      </a:lnTo>
                      <a:lnTo>
                        <a:pt x="136" y="55"/>
                      </a:lnTo>
                      <a:lnTo>
                        <a:pt x="68" y="109"/>
                      </a:lnTo>
                      <a:lnTo>
                        <a:pt x="28" y="177"/>
                      </a:lnTo>
                      <a:lnTo>
                        <a:pt x="0" y="259"/>
                      </a:lnTo>
                      <a:lnTo>
                        <a:pt x="0" y="368"/>
                      </a:lnTo>
                      <a:lnTo>
                        <a:pt x="136" y="381"/>
                      </a:lnTo>
                      <a:lnTo>
                        <a:pt x="272" y="409"/>
                      </a:lnTo>
                      <a:lnTo>
                        <a:pt x="422" y="449"/>
                      </a:lnTo>
                      <a:lnTo>
                        <a:pt x="572" y="517"/>
                      </a:lnTo>
                      <a:lnTo>
                        <a:pt x="681" y="585"/>
                      </a:lnTo>
                      <a:lnTo>
                        <a:pt x="776" y="653"/>
                      </a:lnTo>
                      <a:lnTo>
                        <a:pt x="966" y="817"/>
                      </a:lnTo>
                      <a:lnTo>
                        <a:pt x="1143" y="993"/>
                      </a:lnTo>
                      <a:lnTo>
                        <a:pt x="1293" y="1184"/>
                      </a:lnTo>
                      <a:lnTo>
                        <a:pt x="1415" y="1347"/>
                      </a:lnTo>
                      <a:lnTo>
                        <a:pt x="1510" y="1497"/>
                      </a:lnTo>
                      <a:lnTo>
                        <a:pt x="1592" y="1633"/>
                      </a:lnTo>
                      <a:lnTo>
                        <a:pt x="1619" y="1674"/>
                      </a:lnTo>
                      <a:lnTo>
                        <a:pt x="1646" y="1701"/>
                      </a:lnTo>
                      <a:lnTo>
                        <a:pt x="1687" y="1728"/>
                      </a:lnTo>
                      <a:lnTo>
                        <a:pt x="1728" y="1742"/>
                      </a:lnTo>
                      <a:lnTo>
                        <a:pt x="1769" y="1755"/>
                      </a:lnTo>
                      <a:lnTo>
                        <a:pt x="1823" y="1755"/>
                      </a:lnTo>
                      <a:lnTo>
                        <a:pt x="1864" y="1742"/>
                      </a:lnTo>
                      <a:lnTo>
                        <a:pt x="1918" y="1728"/>
                      </a:lnTo>
                      <a:lnTo>
                        <a:pt x="1946" y="1701"/>
                      </a:lnTo>
                      <a:lnTo>
                        <a:pt x="1986" y="1660"/>
                      </a:lnTo>
                      <a:lnTo>
                        <a:pt x="2014" y="1619"/>
                      </a:lnTo>
                      <a:lnTo>
                        <a:pt x="2027" y="1578"/>
                      </a:lnTo>
                      <a:lnTo>
                        <a:pt x="2027" y="1538"/>
                      </a:lnTo>
                      <a:lnTo>
                        <a:pt x="2027" y="1497"/>
                      </a:lnTo>
                      <a:lnTo>
                        <a:pt x="2027" y="1442"/>
                      </a:lnTo>
                      <a:lnTo>
                        <a:pt x="2000" y="1402"/>
                      </a:lnTo>
                      <a:lnTo>
                        <a:pt x="1905" y="1238"/>
                      </a:lnTo>
                      <a:lnTo>
                        <a:pt x="1796" y="1061"/>
                      </a:lnTo>
                      <a:lnTo>
                        <a:pt x="1646" y="871"/>
                      </a:lnTo>
                      <a:lnTo>
                        <a:pt x="1470" y="653"/>
                      </a:lnTo>
                      <a:lnTo>
                        <a:pt x="1265" y="449"/>
                      </a:lnTo>
                      <a:lnTo>
                        <a:pt x="1157" y="354"/>
                      </a:lnTo>
                      <a:lnTo>
                        <a:pt x="1034" y="259"/>
                      </a:lnTo>
                      <a:lnTo>
                        <a:pt x="925" y="177"/>
                      </a:lnTo>
                      <a:lnTo>
                        <a:pt x="789" y="96"/>
                      </a:lnTo>
                      <a:lnTo>
                        <a:pt x="5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7"/>
                <p:cNvSpPr/>
                <p:nvPr/>
              </p:nvSpPr>
              <p:spPr>
                <a:xfrm>
                  <a:off x="7909169" y="1477529"/>
                  <a:ext cx="135783" cy="161512"/>
                </a:xfrm>
                <a:custGeom>
                  <a:rect b="b" l="l" r="r" t="t"/>
                  <a:pathLst>
                    <a:path extrusionOk="0" h="5292" w="4449">
                      <a:moveTo>
                        <a:pt x="218" y="0"/>
                      </a:moveTo>
                      <a:lnTo>
                        <a:pt x="109" y="14"/>
                      </a:lnTo>
                      <a:lnTo>
                        <a:pt x="0" y="28"/>
                      </a:lnTo>
                      <a:lnTo>
                        <a:pt x="68" y="164"/>
                      </a:lnTo>
                      <a:lnTo>
                        <a:pt x="218" y="517"/>
                      </a:lnTo>
                      <a:lnTo>
                        <a:pt x="313" y="762"/>
                      </a:lnTo>
                      <a:lnTo>
                        <a:pt x="422" y="1061"/>
                      </a:lnTo>
                      <a:lnTo>
                        <a:pt x="531" y="1388"/>
                      </a:lnTo>
                      <a:lnTo>
                        <a:pt x="640" y="1755"/>
                      </a:lnTo>
                      <a:lnTo>
                        <a:pt x="721" y="2150"/>
                      </a:lnTo>
                      <a:lnTo>
                        <a:pt x="803" y="2558"/>
                      </a:lnTo>
                      <a:lnTo>
                        <a:pt x="857" y="2979"/>
                      </a:lnTo>
                      <a:lnTo>
                        <a:pt x="885" y="3415"/>
                      </a:lnTo>
                      <a:lnTo>
                        <a:pt x="885" y="3646"/>
                      </a:lnTo>
                      <a:lnTo>
                        <a:pt x="885" y="3864"/>
                      </a:lnTo>
                      <a:lnTo>
                        <a:pt x="857" y="4081"/>
                      </a:lnTo>
                      <a:lnTo>
                        <a:pt x="844" y="4312"/>
                      </a:lnTo>
                      <a:lnTo>
                        <a:pt x="803" y="4530"/>
                      </a:lnTo>
                      <a:lnTo>
                        <a:pt x="749" y="4748"/>
                      </a:lnTo>
                      <a:lnTo>
                        <a:pt x="694" y="4965"/>
                      </a:lnTo>
                      <a:lnTo>
                        <a:pt x="613" y="5183"/>
                      </a:lnTo>
                      <a:lnTo>
                        <a:pt x="1089" y="5224"/>
                      </a:lnTo>
                      <a:lnTo>
                        <a:pt x="1578" y="5265"/>
                      </a:lnTo>
                      <a:lnTo>
                        <a:pt x="2054" y="5278"/>
                      </a:lnTo>
                      <a:lnTo>
                        <a:pt x="2530" y="5292"/>
                      </a:lnTo>
                      <a:lnTo>
                        <a:pt x="3020" y="5292"/>
                      </a:lnTo>
                      <a:lnTo>
                        <a:pt x="3496" y="5265"/>
                      </a:lnTo>
                      <a:lnTo>
                        <a:pt x="3972" y="5237"/>
                      </a:lnTo>
                      <a:lnTo>
                        <a:pt x="4448" y="5183"/>
                      </a:lnTo>
                      <a:lnTo>
                        <a:pt x="4394" y="4761"/>
                      </a:lnTo>
                      <a:lnTo>
                        <a:pt x="4326" y="4449"/>
                      </a:lnTo>
                      <a:lnTo>
                        <a:pt x="4258" y="4136"/>
                      </a:lnTo>
                      <a:lnTo>
                        <a:pt x="4163" y="3850"/>
                      </a:lnTo>
                      <a:lnTo>
                        <a:pt x="4068" y="3564"/>
                      </a:lnTo>
                      <a:lnTo>
                        <a:pt x="3972" y="3292"/>
                      </a:lnTo>
                      <a:lnTo>
                        <a:pt x="3850" y="3034"/>
                      </a:lnTo>
                      <a:lnTo>
                        <a:pt x="3728" y="2789"/>
                      </a:lnTo>
                      <a:lnTo>
                        <a:pt x="3592" y="2544"/>
                      </a:lnTo>
                      <a:lnTo>
                        <a:pt x="3455" y="2313"/>
                      </a:lnTo>
                      <a:lnTo>
                        <a:pt x="3319" y="2095"/>
                      </a:lnTo>
                      <a:lnTo>
                        <a:pt x="3170" y="1891"/>
                      </a:lnTo>
                      <a:lnTo>
                        <a:pt x="3020" y="1687"/>
                      </a:lnTo>
                      <a:lnTo>
                        <a:pt x="2857" y="1510"/>
                      </a:lnTo>
                      <a:lnTo>
                        <a:pt x="2694" y="1334"/>
                      </a:lnTo>
                      <a:lnTo>
                        <a:pt x="2530" y="1157"/>
                      </a:lnTo>
                      <a:lnTo>
                        <a:pt x="2367" y="1007"/>
                      </a:lnTo>
                      <a:lnTo>
                        <a:pt x="2190" y="857"/>
                      </a:lnTo>
                      <a:lnTo>
                        <a:pt x="2027" y="735"/>
                      </a:lnTo>
                      <a:lnTo>
                        <a:pt x="1864" y="613"/>
                      </a:lnTo>
                      <a:lnTo>
                        <a:pt x="1687" y="504"/>
                      </a:lnTo>
                      <a:lnTo>
                        <a:pt x="1524" y="395"/>
                      </a:lnTo>
                      <a:lnTo>
                        <a:pt x="1361" y="313"/>
                      </a:lnTo>
                      <a:lnTo>
                        <a:pt x="1197" y="232"/>
                      </a:lnTo>
                      <a:lnTo>
                        <a:pt x="1048" y="164"/>
                      </a:lnTo>
                      <a:lnTo>
                        <a:pt x="898" y="109"/>
                      </a:lnTo>
                      <a:lnTo>
                        <a:pt x="749" y="68"/>
                      </a:lnTo>
                      <a:lnTo>
                        <a:pt x="599" y="28"/>
                      </a:lnTo>
                      <a:lnTo>
                        <a:pt x="46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7"/>
                <p:cNvSpPr/>
                <p:nvPr/>
              </p:nvSpPr>
              <p:spPr>
                <a:xfrm>
                  <a:off x="7883440" y="1599581"/>
                  <a:ext cx="635213" cy="1326033"/>
                </a:xfrm>
                <a:custGeom>
                  <a:rect b="b" l="l" r="r" t="t"/>
                  <a:pathLst>
                    <a:path extrusionOk="0" h="43448" w="20813">
                      <a:moveTo>
                        <a:pt x="8502" y="1"/>
                      </a:moveTo>
                      <a:lnTo>
                        <a:pt x="8189" y="14"/>
                      </a:lnTo>
                      <a:lnTo>
                        <a:pt x="7862" y="28"/>
                      </a:lnTo>
                      <a:lnTo>
                        <a:pt x="7536" y="55"/>
                      </a:lnTo>
                      <a:lnTo>
                        <a:pt x="7223" y="109"/>
                      </a:lnTo>
                      <a:lnTo>
                        <a:pt x="6992" y="150"/>
                      </a:lnTo>
                      <a:lnTo>
                        <a:pt x="6774" y="218"/>
                      </a:lnTo>
                      <a:lnTo>
                        <a:pt x="6557" y="286"/>
                      </a:lnTo>
                      <a:lnTo>
                        <a:pt x="6325" y="381"/>
                      </a:lnTo>
                      <a:lnTo>
                        <a:pt x="6108" y="490"/>
                      </a:lnTo>
                      <a:lnTo>
                        <a:pt x="5876" y="613"/>
                      </a:lnTo>
                      <a:lnTo>
                        <a:pt x="5659" y="749"/>
                      </a:lnTo>
                      <a:lnTo>
                        <a:pt x="5427" y="898"/>
                      </a:lnTo>
                      <a:lnTo>
                        <a:pt x="5210" y="1062"/>
                      </a:lnTo>
                      <a:lnTo>
                        <a:pt x="4992" y="1225"/>
                      </a:lnTo>
                      <a:lnTo>
                        <a:pt x="4557" y="1579"/>
                      </a:lnTo>
                      <a:lnTo>
                        <a:pt x="4149" y="1959"/>
                      </a:lnTo>
                      <a:lnTo>
                        <a:pt x="3754" y="2367"/>
                      </a:lnTo>
                      <a:lnTo>
                        <a:pt x="3387" y="2789"/>
                      </a:lnTo>
                      <a:lnTo>
                        <a:pt x="3033" y="3197"/>
                      </a:lnTo>
                      <a:lnTo>
                        <a:pt x="2721" y="3619"/>
                      </a:lnTo>
                      <a:lnTo>
                        <a:pt x="2435" y="4027"/>
                      </a:lnTo>
                      <a:lnTo>
                        <a:pt x="2190" y="4408"/>
                      </a:lnTo>
                      <a:lnTo>
                        <a:pt x="1986" y="4762"/>
                      </a:lnTo>
                      <a:lnTo>
                        <a:pt x="1836" y="5074"/>
                      </a:lnTo>
                      <a:lnTo>
                        <a:pt x="1728" y="5360"/>
                      </a:lnTo>
                      <a:lnTo>
                        <a:pt x="1632" y="5700"/>
                      </a:lnTo>
                      <a:lnTo>
                        <a:pt x="1537" y="6054"/>
                      </a:lnTo>
                      <a:lnTo>
                        <a:pt x="1456" y="6421"/>
                      </a:lnTo>
                      <a:lnTo>
                        <a:pt x="1388" y="6843"/>
                      </a:lnTo>
                      <a:lnTo>
                        <a:pt x="1333" y="7319"/>
                      </a:lnTo>
                      <a:lnTo>
                        <a:pt x="1292" y="7876"/>
                      </a:lnTo>
                      <a:lnTo>
                        <a:pt x="1251" y="8543"/>
                      </a:lnTo>
                      <a:lnTo>
                        <a:pt x="1238" y="9332"/>
                      </a:lnTo>
                      <a:lnTo>
                        <a:pt x="1211" y="10447"/>
                      </a:lnTo>
                      <a:lnTo>
                        <a:pt x="1197" y="11522"/>
                      </a:lnTo>
                      <a:lnTo>
                        <a:pt x="1197" y="12597"/>
                      </a:lnTo>
                      <a:lnTo>
                        <a:pt x="1224" y="13671"/>
                      </a:lnTo>
                      <a:lnTo>
                        <a:pt x="1265" y="14746"/>
                      </a:lnTo>
                      <a:lnTo>
                        <a:pt x="1333" y="15820"/>
                      </a:lnTo>
                      <a:lnTo>
                        <a:pt x="1388" y="16378"/>
                      </a:lnTo>
                      <a:lnTo>
                        <a:pt x="1442" y="16936"/>
                      </a:lnTo>
                      <a:lnTo>
                        <a:pt x="1510" y="17507"/>
                      </a:lnTo>
                      <a:lnTo>
                        <a:pt x="1592" y="18078"/>
                      </a:lnTo>
                      <a:lnTo>
                        <a:pt x="1632" y="18364"/>
                      </a:lnTo>
                      <a:lnTo>
                        <a:pt x="1673" y="18663"/>
                      </a:lnTo>
                      <a:lnTo>
                        <a:pt x="1700" y="18963"/>
                      </a:lnTo>
                      <a:lnTo>
                        <a:pt x="1755" y="19629"/>
                      </a:lnTo>
                      <a:lnTo>
                        <a:pt x="1782" y="20364"/>
                      </a:lnTo>
                      <a:lnTo>
                        <a:pt x="1782" y="21139"/>
                      </a:lnTo>
                      <a:lnTo>
                        <a:pt x="1755" y="21982"/>
                      </a:lnTo>
                      <a:lnTo>
                        <a:pt x="1714" y="22853"/>
                      </a:lnTo>
                      <a:lnTo>
                        <a:pt x="1660" y="23778"/>
                      </a:lnTo>
                      <a:lnTo>
                        <a:pt x="1578" y="24716"/>
                      </a:lnTo>
                      <a:lnTo>
                        <a:pt x="1564" y="25016"/>
                      </a:lnTo>
                      <a:lnTo>
                        <a:pt x="1551" y="25165"/>
                      </a:lnTo>
                      <a:lnTo>
                        <a:pt x="1524" y="25465"/>
                      </a:lnTo>
                      <a:lnTo>
                        <a:pt x="1415" y="26621"/>
                      </a:lnTo>
                      <a:lnTo>
                        <a:pt x="1292" y="27818"/>
                      </a:lnTo>
                      <a:lnTo>
                        <a:pt x="1251" y="28199"/>
                      </a:lnTo>
                      <a:lnTo>
                        <a:pt x="1238" y="28294"/>
                      </a:lnTo>
                      <a:lnTo>
                        <a:pt x="1129" y="29232"/>
                      </a:lnTo>
                      <a:lnTo>
                        <a:pt x="1034" y="30049"/>
                      </a:lnTo>
                      <a:lnTo>
                        <a:pt x="979" y="30484"/>
                      </a:lnTo>
                      <a:lnTo>
                        <a:pt x="979" y="30606"/>
                      </a:lnTo>
                      <a:lnTo>
                        <a:pt x="857" y="31640"/>
                      </a:lnTo>
                      <a:lnTo>
                        <a:pt x="694" y="32987"/>
                      </a:lnTo>
                      <a:lnTo>
                        <a:pt x="571" y="34021"/>
                      </a:lnTo>
                      <a:lnTo>
                        <a:pt x="408" y="35462"/>
                      </a:lnTo>
                      <a:lnTo>
                        <a:pt x="259" y="36809"/>
                      </a:lnTo>
                      <a:lnTo>
                        <a:pt x="136" y="38074"/>
                      </a:lnTo>
                      <a:lnTo>
                        <a:pt x="54" y="39217"/>
                      </a:lnTo>
                      <a:lnTo>
                        <a:pt x="27" y="39734"/>
                      </a:lnTo>
                      <a:lnTo>
                        <a:pt x="14" y="40223"/>
                      </a:lnTo>
                      <a:lnTo>
                        <a:pt x="0" y="40672"/>
                      </a:lnTo>
                      <a:lnTo>
                        <a:pt x="14" y="41067"/>
                      </a:lnTo>
                      <a:lnTo>
                        <a:pt x="27" y="41434"/>
                      </a:lnTo>
                      <a:lnTo>
                        <a:pt x="68" y="41747"/>
                      </a:lnTo>
                      <a:lnTo>
                        <a:pt x="109" y="42005"/>
                      </a:lnTo>
                      <a:lnTo>
                        <a:pt x="177" y="42223"/>
                      </a:lnTo>
                      <a:lnTo>
                        <a:pt x="231" y="42345"/>
                      </a:lnTo>
                      <a:lnTo>
                        <a:pt x="299" y="42454"/>
                      </a:lnTo>
                      <a:lnTo>
                        <a:pt x="367" y="42563"/>
                      </a:lnTo>
                      <a:lnTo>
                        <a:pt x="463" y="42672"/>
                      </a:lnTo>
                      <a:lnTo>
                        <a:pt x="558" y="42767"/>
                      </a:lnTo>
                      <a:lnTo>
                        <a:pt x="680" y="42862"/>
                      </a:lnTo>
                      <a:lnTo>
                        <a:pt x="803" y="42944"/>
                      </a:lnTo>
                      <a:lnTo>
                        <a:pt x="925" y="43025"/>
                      </a:lnTo>
                      <a:lnTo>
                        <a:pt x="1075" y="43107"/>
                      </a:lnTo>
                      <a:lnTo>
                        <a:pt x="1238" y="43175"/>
                      </a:lnTo>
                      <a:lnTo>
                        <a:pt x="1401" y="43229"/>
                      </a:lnTo>
                      <a:lnTo>
                        <a:pt x="1578" y="43284"/>
                      </a:lnTo>
                      <a:lnTo>
                        <a:pt x="1768" y="43325"/>
                      </a:lnTo>
                      <a:lnTo>
                        <a:pt x="1972" y="43365"/>
                      </a:lnTo>
                      <a:lnTo>
                        <a:pt x="2190" y="43393"/>
                      </a:lnTo>
                      <a:lnTo>
                        <a:pt x="2408" y="43420"/>
                      </a:lnTo>
                      <a:lnTo>
                        <a:pt x="2639" y="43433"/>
                      </a:lnTo>
                      <a:lnTo>
                        <a:pt x="2884" y="43447"/>
                      </a:lnTo>
                      <a:lnTo>
                        <a:pt x="3142" y="43447"/>
                      </a:lnTo>
                      <a:lnTo>
                        <a:pt x="3414" y="43433"/>
                      </a:lnTo>
                      <a:lnTo>
                        <a:pt x="3972" y="43393"/>
                      </a:lnTo>
                      <a:lnTo>
                        <a:pt x="4584" y="43311"/>
                      </a:lnTo>
                      <a:lnTo>
                        <a:pt x="5223" y="43189"/>
                      </a:lnTo>
                      <a:lnTo>
                        <a:pt x="5917" y="43039"/>
                      </a:lnTo>
                      <a:lnTo>
                        <a:pt x="6652" y="42849"/>
                      </a:lnTo>
                      <a:lnTo>
                        <a:pt x="7413" y="42604"/>
                      </a:lnTo>
                      <a:lnTo>
                        <a:pt x="7822" y="42481"/>
                      </a:lnTo>
                      <a:lnTo>
                        <a:pt x="8243" y="42372"/>
                      </a:lnTo>
                      <a:lnTo>
                        <a:pt x="8665" y="42277"/>
                      </a:lnTo>
                      <a:lnTo>
                        <a:pt x="9114" y="42182"/>
                      </a:lnTo>
                      <a:lnTo>
                        <a:pt x="9563" y="42100"/>
                      </a:lnTo>
                      <a:lnTo>
                        <a:pt x="10012" y="42019"/>
                      </a:lnTo>
                      <a:lnTo>
                        <a:pt x="10950" y="41883"/>
                      </a:lnTo>
                      <a:lnTo>
                        <a:pt x="11902" y="41774"/>
                      </a:lnTo>
                      <a:lnTo>
                        <a:pt x="12855" y="41665"/>
                      </a:lnTo>
                      <a:lnTo>
                        <a:pt x="14718" y="41488"/>
                      </a:lnTo>
                      <a:lnTo>
                        <a:pt x="15616" y="41407"/>
                      </a:lnTo>
                      <a:lnTo>
                        <a:pt x="16459" y="41298"/>
                      </a:lnTo>
                      <a:lnTo>
                        <a:pt x="17248" y="41175"/>
                      </a:lnTo>
                      <a:lnTo>
                        <a:pt x="17629" y="41107"/>
                      </a:lnTo>
                      <a:lnTo>
                        <a:pt x="17969" y="41039"/>
                      </a:lnTo>
                      <a:lnTo>
                        <a:pt x="18309" y="40958"/>
                      </a:lnTo>
                      <a:lnTo>
                        <a:pt x="18622" y="40863"/>
                      </a:lnTo>
                      <a:lnTo>
                        <a:pt x="18908" y="40767"/>
                      </a:lnTo>
                      <a:lnTo>
                        <a:pt x="19166" y="40659"/>
                      </a:lnTo>
                      <a:lnTo>
                        <a:pt x="19411" y="40550"/>
                      </a:lnTo>
                      <a:lnTo>
                        <a:pt x="19615" y="40414"/>
                      </a:lnTo>
                      <a:lnTo>
                        <a:pt x="19805" y="40278"/>
                      </a:lnTo>
                      <a:lnTo>
                        <a:pt x="19955" y="40114"/>
                      </a:lnTo>
                      <a:lnTo>
                        <a:pt x="20037" y="40019"/>
                      </a:lnTo>
                      <a:lnTo>
                        <a:pt x="20105" y="39910"/>
                      </a:lnTo>
                      <a:lnTo>
                        <a:pt x="20254" y="39652"/>
                      </a:lnTo>
                      <a:lnTo>
                        <a:pt x="20390" y="39366"/>
                      </a:lnTo>
                      <a:lnTo>
                        <a:pt x="20499" y="39026"/>
                      </a:lnTo>
                      <a:lnTo>
                        <a:pt x="20608" y="38645"/>
                      </a:lnTo>
                      <a:lnTo>
                        <a:pt x="20690" y="38224"/>
                      </a:lnTo>
                      <a:lnTo>
                        <a:pt x="20744" y="37761"/>
                      </a:lnTo>
                      <a:lnTo>
                        <a:pt x="20785" y="37272"/>
                      </a:lnTo>
                      <a:lnTo>
                        <a:pt x="20812" y="36727"/>
                      </a:lnTo>
                      <a:lnTo>
                        <a:pt x="20798" y="36143"/>
                      </a:lnTo>
                      <a:lnTo>
                        <a:pt x="20771" y="35530"/>
                      </a:lnTo>
                      <a:lnTo>
                        <a:pt x="20717" y="34877"/>
                      </a:lnTo>
                      <a:lnTo>
                        <a:pt x="20622" y="34184"/>
                      </a:lnTo>
                      <a:lnTo>
                        <a:pt x="20499" y="33449"/>
                      </a:lnTo>
                      <a:lnTo>
                        <a:pt x="20350" y="32674"/>
                      </a:lnTo>
                      <a:lnTo>
                        <a:pt x="20173" y="31871"/>
                      </a:lnTo>
                      <a:lnTo>
                        <a:pt x="19914" y="30865"/>
                      </a:lnTo>
                      <a:lnTo>
                        <a:pt x="19588" y="29545"/>
                      </a:lnTo>
                      <a:lnTo>
                        <a:pt x="19343" y="28539"/>
                      </a:lnTo>
                      <a:lnTo>
                        <a:pt x="19030" y="27206"/>
                      </a:lnTo>
                      <a:lnTo>
                        <a:pt x="18880" y="26539"/>
                      </a:lnTo>
                      <a:lnTo>
                        <a:pt x="18799" y="26185"/>
                      </a:lnTo>
                      <a:lnTo>
                        <a:pt x="18704" y="25723"/>
                      </a:lnTo>
                      <a:lnTo>
                        <a:pt x="18568" y="25070"/>
                      </a:lnTo>
                      <a:lnTo>
                        <a:pt x="18445" y="24431"/>
                      </a:lnTo>
                      <a:lnTo>
                        <a:pt x="18336" y="23819"/>
                      </a:lnTo>
                      <a:lnTo>
                        <a:pt x="18241" y="23234"/>
                      </a:lnTo>
                      <a:lnTo>
                        <a:pt x="18146" y="22472"/>
                      </a:lnTo>
                      <a:lnTo>
                        <a:pt x="18078" y="21697"/>
                      </a:lnTo>
                      <a:lnTo>
                        <a:pt x="18051" y="20921"/>
                      </a:lnTo>
                      <a:lnTo>
                        <a:pt x="18037" y="20146"/>
                      </a:lnTo>
                      <a:lnTo>
                        <a:pt x="18037" y="19357"/>
                      </a:lnTo>
                      <a:lnTo>
                        <a:pt x="18051" y="18582"/>
                      </a:lnTo>
                      <a:lnTo>
                        <a:pt x="18092" y="17793"/>
                      </a:lnTo>
                      <a:lnTo>
                        <a:pt x="18132" y="17017"/>
                      </a:lnTo>
                      <a:lnTo>
                        <a:pt x="18132" y="17004"/>
                      </a:lnTo>
                      <a:lnTo>
                        <a:pt x="18268" y="15072"/>
                      </a:lnTo>
                      <a:lnTo>
                        <a:pt x="18336" y="14120"/>
                      </a:lnTo>
                      <a:lnTo>
                        <a:pt x="18391" y="13181"/>
                      </a:lnTo>
                      <a:lnTo>
                        <a:pt x="18432" y="12256"/>
                      </a:lnTo>
                      <a:lnTo>
                        <a:pt x="18445" y="11372"/>
                      </a:lnTo>
                      <a:lnTo>
                        <a:pt x="18445" y="10937"/>
                      </a:lnTo>
                      <a:lnTo>
                        <a:pt x="18432" y="10502"/>
                      </a:lnTo>
                      <a:lnTo>
                        <a:pt x="18418" y="10080"/>
                      </a:lnTo>
                      <a:lnTo>
                        <a:pt x="18391" y="9672"/>
                      </a:lnTo>
                      <a:lnTo>
                        <a:pt x="18391" y="9658"/>
                      </a:lnTo>
                      <a:lnTo>
                        <a:pt x="18350" y="9237"/>
                      </a:lnTo>
                      <a:lnTo>
                        <a:pt x="18296" y="8815"/>
                      </a:lnTo>
                      <a:lnTo>
                        <a:pt x="18228" y="8407"/>
                      </a:lnTo>
                      <a:lnTo>
                        <a:pt x="18146" y="7999"/>
                      </a:lnTo>
                      <a:lnTo>
                        <a:pt x="18037" y="7618"/>
                      </a:lnTo>
                      <a:lnTo>
                        <a:pt x="17928" y="7237"/>
                      </a:lnTo>
                      <a:lnTo>
                        <a:pt x="17792" y="6870"/>
                      </a:lnTo>
                      <a:lnTo>
                        <a:pt x="17643" y="6516"/>
                      </a:lnTo>
                      <a:lnTo>
                        <a:pt x="17534" y="6299"/>
                      </a:lnTo>
                      <a:lnTo>
                        <a:pt x="17425" y="6095"/>
                      </a:lnTo>
                      <a:lnTo>
                        <a:pt x="17167" y="5659"/>
                      </a:lnTo>
                      <a:lnTo>
                        <a:pt x="16894" y="5251"/>
                      </a:lnTo>
                      <a:lnTo>
                        <a:pt x="16582" y="4843"/>
                      </a:lnTo>
                      <a:lnTo>
                        <a:pt x="16269" y="4462"/>
                      </a:lnTo>
                      <a:lnTo>
                        <a:pt x="15915" y="4081"/>
                      </a:lnTo>
                      <a:lnTo>
                        <a:pt x="15561" y="3714"/>
                      </a:lnTo>
                      <a:lnTo>
                        <a:pt x="15194" y="3360"/>
                      </a:lnTo>
                      <a:lnTo>
                        <a:pt x="14813" y="3034"/>
                      </a:lnTo>
                      <a:lnTo>
                        <a:pt x="14432" y="2708"/>
                      </a:lnTo>
                      <a:lnTo>
                        <a:pt x="14038" y="2395"/>
                      </a:lnTo>
                      <a:lnTo>
                        <a:pt x="13657" y="2109"/>
                      </a:lnTo>
                      <a:lnTo>
                        <a:pt x="13263" y="1823"/>
                      </a:lnTo>
                      <a:lnTo>
                        <a:pt x="12882" y="1565"/>
                      </a:lnTo>
                      <a:lnTo>
                        <a:pt x="12514" y="1320"/>
                      </a:lnTo>
                      <a:lnTo>
                        <a:pt x="12147" y="1089"/>
                      </a:lnTo>
                      <a:lnTo>
                        <a:pt x="11875" y="912"/>
                      </a:lnTo>
                      <a:lnTo>
                        <a:pt x="11589" y="762"/>
                      </a:lnTo>
                      <a:lnTo>
                        <a:pt x="11304" y="626"/>
                      </a:lnTo>
                      <a:lnTo>
                        <a:pt x="11005" y="504"/>
                      </a:lnTo>
                      <a:lnTo>
                        <a:pt x="10705" y="395"/>
                      </a:lnTo>
                      <a:lnTo>
                        <a:pt x="10392" y="300"/>
                      </a:lnTo>
                      <a:lnTo>
                        <a:pt x="10093" y="205"/>
                      </a:lnTo>
                      <a:lnTo>
                        <a:pt x="9780" y="137"/>
                      </a:lnTo>
                      <a:lnTo>
                        <a:pt x="9467" y="82"/>
                      </a:lnTo>
                      <a:lnTo>
                        <a:pt x="9141" y="41"/>
                      </a:lnTo>
                      <a:lnTo>
                        <a:pt x="8828" y="14"/>
                      </a:lnTo>
                      <a:lnTo>
                        <a:pt x="8502" y="1"/>
                      </a:lnTo>
                      <a:close/>
                    </a:path>
                  </a:pathLst>
                </a:custGeom>
                <a:solidFill>
                  <a:srgbClr val="F3A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7"/>
                <p:cNvSpPr/>
                <p:nvPr/>
              </p:nvSpPr>
              <p:spPr>
                <a:xfrm>
                  <a:off x="7981808" y="1452624"/>
                  <a:ext cx="226306" cy="261160"/>
                </a:xfrm>
                <a:custGeom>
                  <a:rect b="b" l="l" r="r" t="t"/>
                  <a:pathLst>
                    <a:path extrusionOk="0" h="8557" w="7415">
                      <a:moveTo>
                        <a:pt x="5047" y="0"/>
                      </a:moveTo>
                      <a:lnTo>
                        <a:pt x="1" y="3347"/>
                      </a:lnTo>
                      <a:lnTo>
                        <a:pt x="314" y="3972"/>
                      </a:lnTo>
                      <a:lnTo>
                        <a:pt x="355" y="4040"/>
                      </a:lnTo>
                      <a:lnTo>
                        <a:pt x="355" y="4054"/>
                      </a:lnTo>
                      <a:lnTo>
                        <a:pt x="599" y="4503"/>
                      </a:lnTo>
                      <a:lnTo>
                        <a:pt x="899" y="5033"/>
                      </a:lnTo>
                      <a:lnTo>
                        <a:pt x="1143" y="5455"/>
                      </a:lnTo>
                      <a:lnTo>
                        <a:pt x="1375" y="5849"/>
                      </a:lnTo>
                      <a:lnTo>
                        <a:pt x="1837" y="6570"/>
                      </a:lnTo>
                      <a:lnTo>
                        <a:pt x="2082" y="6924"/>
                      </a:lnTo>
                      <a:lnTo>
                        <a:pt x="2341" y="7278"/>
                      </a:lnTo>
                      <a:lnTo>
                        <a:pt x="2599" y="7631"/>
                      </a:lnTo>
                      <a:lnTo>
                        <a:pt x="2857" y="7958"/>
                      </a:lnTo>
                      <a:lnTo>
                        <a:pt x="3129" y="8271"/>
                      </a:lnTo>
                      <a:lnTo>
                        <a:pt x="3402" y="8556"/>
                      </a:lnTo>
                      <a:lnTo>
                        <a:pt x="3782" y="8407"/>
                      </a:lnTo>
                      <a:lnTo>
                        <a:pt x="4150" y="8257"/>
                      </a:lnTo>
                      <a:lnTo>
                        <a:pt x="4503" y="8094"/>
                      </a:lnTo>
                      <a:lnTo>
                        <a:pt x="4843" y="7917"/>
                      </a:lnTo>
                      <a:lnTo>
                        <a:pt x="5156" y="7740"/>
                      </a:lnTo>
                      <a:lnTo>
                        <a:pt x="5469" y="7563"/>
                      </a:lnTo>
                      <a:lnTo>
                        <a:pt x="5741" y="7373"/>
                      </a:lnTo>
                      <a:lnTo>
                        <a:pt x="6013" y="7182"/>
                      </a:lnTo>
                      <a:lnTo>
                        <a:pt x="6258" y="6978"/>
                      </a:lnTo>
                      <a:lnTo>
                        <a:pt x="6489" y="6774"/>
                      </a:lnTo>
                      <a:lnTo>
                        <a:pt x="6693" y="6557"/>
                      </a:lnTo>
                      <a:lnTo>
                        <a:pt x="6884" y="6326"/>
                      </a:lnTo>
                      <a:lnTo>
                        <a:pt x="7047" y="6094"/>
                      </a:lnTo>
                      <a:lnTo>
                        <a:pt x="7197" y="5849"/>
                      </a:lnTo>
                      <a:lnTo>
                        <a:pt x="7319" y="5605"/>
                      </a:lnTo>
                      <a:lnTo>
                        <a:pt x="7414" y="5346"/>
                      </a:lnTo>
                      <a:lnTo>
                        <a:pt x="7319" y="5224"/>
                      </a:lnTo>
                      <a:lnTo>
                        <a:pt x="7061" y="4884"/>
                      </a:lnTo>
                      <a:lnTo>
                        <a:pt x="6884" y="4639"/>
                      </a:lnTo>
                      <a:lnTo>
                        <a:pt x="6693" y="4353"/>
                      </a:lnTo>
                      <a:lnTo>
                        <a:pt x="6489" y="4013"/>
                      </a:lnTo>
                      <a:lnTo>
                        <a:pt x="6272" y="3659"/>
                      </a:lnTo>
                      <a:lnTo>
                        <a:pt x="6054" y="3265"/>
                      </a:lnTo>
                      <a:lnTo>
                        <a:pt x="5836" y="2843"/>
                      </a:lnTo>
                      <a:lnTo>
                        <a:pt x="5632" y="2394"/>
                      </a:lnTo>
                      <a:lnTo>
                        <a:pt x="5456" y="1945"/>
                      </a:lnTo>
                      <a:lnTo>
                        <a:pt x="5306" y="1469"/>
                      </a:lnTo>
                      <a:lnTo>
                        <a:pt x="5238" y="1225"/>
                      </a:lnTo>
                      <a:lnTo>
                        <a:pt x="5183" y="980"/>
                      </a:lnTo>
                      <a:lnTo>
                        <a:pt x="5129" y="735"/>
                      </a:lnTo>
                      <a:lnTo>
                        <a:pt x="5088" y="490"/>
                      </a:lnTo>
                      <a:lnTo>
                        <a:pt x="5061" y="245"/>
                      </a:lnTo>
                      <a:lnTo>
                        <a:pt x="5047"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7"/>
                <p:cNvSpPr/>
                <p:nvPr/>
              </p:nvSpPr>
              <p:spPr>
                <a:xfrm>
                  <a:off x="7991361" y="1547696"/>
                  <a:ext cx="54020" cy="83472"/>
                </a:xfrm>
                <a:custGeom>
                  <a:rect b="b" l="l" r="r" t="t"/>
                  <a:pathLst>
                    <a:path extrusionOk="0" h="2735" w="1770">
                      <a:moveTo>
                        <a:pt x="1769" y="0"/>
                      </a:moveTo>
                      <a:lnTo>
                        <a:pt x="1" y="857"/>
                      </a:lnTo>
                      <a:lnTo>
                        <a:pt x="42" y="925"/>
                      </a:lnTo>
                      <a:lnTo>
                        <a:pt x="42" y="939"/>
                      </a:lnTo>
                      <a:lnTo>
                        <a:pt x="286" y="1388"/>
                      </a:lnTo>
                      <a:lnTo>
                        <a:pt x="586" y="1918"/>
                      </a:lnTo>
                      <a:lnTo>
                        <a:pt x="830" y="2340"/>
                      </a:lnTo>
                      <a:lnTo>
                        <a:pt x="1062" y="2734"/>
                      </a:lnTo>
                      <a:lnTo>
                        <a:pt x="1157" y="2530"/>
                      </a:lnTo>
                      <a:lnTo>
                        <a:pt x="1252" y="2326"/>
                      </a:lnTo>
                      <a:lnTo>
                        <a:pt x="1334" y="2095"/>
                      </a:lnTo>
                      <a:lnTo>
                        <a:pt x="1402" y="1877"/>
                      </a:lnTo>
                      <a:lnTo>
                        <a:pt x="1524" y="1429"/>
                      </a:lnTo>
                      <a:lnTo>
                        <a:pt x="1619" y="993"/>
                      </a:lnTo>
                      <a:lnTo>
                        <a:pt x="1687" y="612"/>
                      </a:lnTo>
                      <a:lnTo>
                        <a:pt x="1728" y="300"/>
                      </a:lnTo>
                      <a:lnTo>
                        <a:pt x="1769"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7"/>
                <p:cNvSpPr/>
                <p:nvPr/>
              </p:nvSpPr>
              <p:spPr>
                <a:xfrm>
                  <a:off x="7843580" y="1269532"/>
                  <a:ext cx="367858" cy="345425"/>
                </a:xfrm>
                <a:custGeom>
                  <a:rect b="b" l="l" r="r" t="t"/>
                  <a:pathLst>
                    <a:path extrusionOk="0" h="11318" w="12053">
                      <a:moveTo>
                        <a:pt x="8570" y="1"/>
                      </a:moveTo>
                      <a:lnTo>
                        <a:pt x="8175" y="14"/>
                      </a:lnTo>
                      <a:lnTo>
                        <a:pt x="7781" y="41"/>
                      </a:lnTo>
                      <a:lnTo>
                        <a:pt x="7359" y="82"/>
                      </a:lnTo>
                      <a:lnTo>
                        <a:pt x="6924" y="150"/>
                      </a:lnTo>
                      <a:lnTo>
                        <a:pt x="6475" y="232"/>
                      </a:lnTo>
                      <a:lnTo>
                        <a:pt x="6026" y="327"/>
                      </a:lnTo>
                      <a:lnTo>
                        <a:pt x="5591" y="436"/>
                      </a:lnTo>
                      <a:lnTo>
                        <a:pt x="5142" y="545"/>
                      </a:lnTo>
                      <a:lnTo>
                        <a:pt x="4285" y="790"/>
                      </a:lnTo>
                      <a:lnTo>
                        <a:pt x="3510" y="1034"/>
                      </a:lnTo>
                      <a:lnTo>
                        <a:pt x="2830" y="1266"/>
                      </a:lnTo>
                      <a:lnTo>
                        <a:pt x="2680" y="1334"/>
                      </a:lnTo>
                      <a:lnTo>
                        <a:pt x="2530" y="1388"/>
                      </a:lnTo>
                      <a:lnTo>
                        <a:pt x="2394" y="1470"/>
                      </a:lnTo>
                      <a:lnTo>
                        <a:pt x="2258" y="1551"/>
                      </a:lnTo>
                      <a:lnTo>
                        <a:pt x="2136" y="1633"/>
                      </a:lnTo>
                      <a:lnTo>
                        <a:pt x="2013" y="1742"/>
                      </a:lnTo>
                      <a:lnTo>
                        <a:pt x="1891" y="1837"/>
                      </a:lnTo>
                      <a:lnTo>
                        <a:pt x="1796" y="1946"/>
                      </a:lnTo>
                      <a:lnTo>
                        <a:pt x="1687" y="2068"/>
                      </a:lnTo>
                      <a:lnTo>
                        <a:pt x="1592" y="2191"/>
                      </a:lnTo>
                      <a:lnTo>
                        <a:pt x="1510" y="2313"/>
                      </a:lnTo>
                      <a:lnTo>
                        <a:pt x="1428" y="2449"/>
                      </a:lnTo>
                      <a:lnTo>
                        <a:pt x="1360" y="2599"/>
                      </a:lnTo>
                      <a:lnTo>
                        <a:pt x="1292" y="2735"/>
                      </a:lnTo>
                      <a:lnTo>
                        <a:pt x="1252" y="2884"/>
                      </a:lnTo>
                      <a:lnTo>
                        <a:pt x="1211" y="3034"/>
                      </a:lnTo>
                      <a:lnTo>
                        <a:pt x="1143" y="3333"/>
                      </a:lnTo>
                      <a:lnTo>
                        <a:pt x="1075" y="3632"/>
                      </a:lnTo>
                      <a:lnTo>
                        <a:pt x="1034" y="3945"/>
                      </a:lnTo>
                      <a:lnTo>
                        <a:pt x="993" y="4272"/>
                      </a:lnTo>
                      <a:lnTo>
                        <a:pt x="925" y="4938"/>
                      </a:lnTo>
                      <a:lnTo>
                        <a:pt x="898" y="5618"/>
                      </a:lnTo>
                      <a:lnTo>
                        <a:pt x="14" y="7183"/>
                      </a:lnTo>
                      <a:lnTo>
                        <a:pt x="0" y="7210"/>
                      </a:lnTo>
                      <a:lnTo>
                        <a:pt x="0" y="7251"/>
                      </a:lnTo>
                      <a:lnTo>
                        <a:pt x="27" y="7292"/>
                      </a:lnTo>
                      <a:lnTo>
                        <a:pt x="68" y="7319"/>
                      </a:lnTo>
                      <a:lnTo>
                        <a:pt x="163" y="7387"/>
                      </a:lnTo>
                      <a:lnTo>
                        <a:pt x="313" y="7441"/>
                      </a:lnTo>
                      <a:lnTo>
                        <a:pt x="476" y="7496"/>
                      </a:lnTo>
                      <a:lnTo>
                        <a:pt x="640" y="7536"/>
                      </a:lnTo>
                      <a:lnTo>
                        <a:pt x="939" y="7604"/>
                      </a:lnTo>
                      <a:lnTo>
                        <a:pt x="980" y="8026"/>
                      </a:lnTo>
                      <a:lnTo>
                        <a:pt x="1129" y="9237"/>
                      </a:lnTo>
                      <a:lnTo>
                        <a:pt x="1238" y="9808"/>
                      </a:lnTo>
                      <a:lnTo>
                        <a:pt x="1292" y="10012"/>
                      </a:lnTo>
                      <a:lnTo>
                        <a:pt x="1347" y="10216"/>
                      </a:lnTo>
                      <a:lnTo>
                        <a:pt x="1401" y="10393"/>
                      </a:lnTo>
                      <a:lnTo>
                        <a:pt x="1469" y="10556"/>
                      </a:lnTo>
                      <a:lnTo>
                        <a:pt x="1537" y="10692"/>
                      </a:lnTo>
                      <a:lnTo>
                        <a:pt x="1619" y="10828"/>
                      </a:lnTo>
                      <a:lnTo>
                        <a:pt x="1687" y="10937"/>
                      </a:lnTo>
                      <a:lnTo>
                        <a:pt x="1782" y="11032"/>
                      </a:lnTo>
                      <a:lnTo>
                        <a:pt x="1864" y="11114"/>
                      </a:lnTo>
                      <a:lnTo>
                        <a:pt x="1959" y="11182"/>
                      </a:lnTo>
                      <a:lnTo>
                        <a:pt x="2068" y="11236"/>
                      </a:lnTo>
                      <a:lnTo>
                        <a:pt x="2163" y="11277"/>
                      </a:lnTo>
                      <a:lnTo>
                        <a:pt x="2272" y="11304"/>
                      </a:lnTo>
                      <a:lnTo>
                        <a:pt x="2394" y="11318"/>
                      </a:lnTo>
                      <a:lnTo>
                        <a:pt x="2517" y="11318"/>
                      </a:lnTo>
                      <a:lnTo>
                        <a:pt x="2639" y="11304"/>
                      </a:lnTo>
                      <a:lnTo>
                        <a:pt x="2762" y="11291"/>
                      </a:lnTo>
                      <a:lnTo>
                        <a:pt x="2911" y="11250"/>
                      </a:lnTo>
                      <a:lnTo>
                        <a:pt x="3265" y="11127"/>
                      </a:lnTo>
                      <a:lnTo>
                        <a:pt x="3700" y="10951"/>
                      </a:lnTo>
                      <a:lnTo>
                        <a:pt x="4190" y="10719"/>
                      </a:lnTo>
                      <a:lnTo>
                        <a:pt x="4734" y="10447"/>
                      </a:lnTo>
                      <a:lnTo>
                        <a:pt x="5332" y="10134"/>
                      </a:lnTo>
                      <a:lnTo>
                        <a:pt x="5945" y="9794"/>
                      </a:lnTo>
                      <a:lnTo>
                        <a:pt x="6584" y="9414"/>
                      </a:lnTo>
                      <a:lnTo>
                        <a:pt x="7237" y="9019"/>
                      </a:lnTo>
                      <a:lnTo>
                        <a:pt x="7876" y="8611"/>
                      </a:lnTo>
                      <a:lnTo>
                        <a:pt x="8515" y="8189"/>
                      </a:lnTo>
                      <a:lnTo>
                        <a:pt x="9128" y="7754"/>
                      </a:lnTo>
                      <a:lnTo>
                        <a:pt x="9699" y="7332"/>
                      </a:lnTo>
                      <a:lnTo>
                        <a:pt x="10243" y="6911"/>
                      </a:lnTo>
                      <a:lnTo>
                        <a:pt x="10719" y="6489"/>
                      </a:lnTo>
                      <a:lnTo>
                        <a:pt x="10937" y="6285"/>
                      </a:lnTo>
                      <a:lnTo>
                        <a:pt x="11127" y="6095"/>
                      </a:lnTo>
                      <a:lnTo>
                        <a:pt x="11304" y="5891"/>
                      </a:lnTo>
                      <a:lnTo>
                        <a:pt x="11467" y="5686"/>
                      </a:lnTo>
                      <a:lnTo>
                        <a:pt x="11603" y="5482"/>
                      </a:lnTo>
                      <a:lnTo>
                        <a:pt x="11726" y="5265"/>
                      </a:lnTo>
                      <a:lnTo>
                        <a:pt x="11821" y="5034"/>
                      </a:lnTo>
                      <a:lnTo>
                        <a:pt x="11902" y="4816"/>
                      </a:lnTo>
                      <a:lnTo>
                        <a:pt x="11970" y="4585"/>
                      </a:lnTo>
                      <a:lnTo>
                        <a:pt x="12011" y="4353"/>
                      </a:lnTo>
                      <a:lnTo>
                        <a:pt x="12039" y="4109"/>
                      </a:lnTo>
                      <a:lnTo>
                        <a:pt x="12052" y="3877"/>
                      </a:lnTo>
                      <a:lnTo>
                        <a:pt x="12052" y="3646"/>
                      </a:lnTo>
                      <a:lnTo>
                        <a:pt x="12039" y="3401"/>
                      </a:lnTo>
                      <a:lnTo>
                        <a:pt x="11998" y="3170"/>
                      </a:lnTo>
                      <a:lnTo>
                        <a:pt x="11957" y="2939"/>
                      </a:lnTo>
                      <a:lnTo>
                        <a:pt x="11889" y="2708"/>
                      </a:lnTo>
                      <a:lnTo>
                        <a:pt x="11821" y="2490"/>
                      </a:lnTo>
                      <a:lnTo>
                        <a:pt x="11739" y="2259"/>
                      </a:lnTo>
                      <a:lnTo>
                        <a:pt x="11630" y="2055"/>
                      </a:lnTo>
                      <a:lnTo>
                        <a:pt x="11522" y="1837"/>
                      </a:lnTo>
                      <a:lnTo>
                        <a:pt x="11399" y="1633"/>
                      </a:lnTo>
                      <a:lnTo>
                        <a:pt x="11263" y="1442"/>
                      </a:lnTo>
                      <a:lnTo>
                        <a:pt x="11127" y="1266"/>
                      </a:lnTo>
                      <a:lnTo>
                        <a:pt x="10978" y="1089"/>
                      </a:lnTo>
                      <a:lnTo>
                        <a:pt x="10814" y="926"/>
                      </a:lnTo>
                      <a:lnTo>
                        <a:pt x="10637" y="762"/>
                      </a:lnTo>
                      <a:lnTo>
                        <a:pt x="10461" y="626"/>
                      </a:lnTo>
                      <a:lnTo>
                        <a:pt x="10284" y="490"/>
                      </a:lnTo>
                      <a:lnTo>
                        <a:pt x="10080" y="381"/>
                      </a:lnTo>
                      <a:lnTo>
                        <a:pt x="9889" y="286"/>
                      </a:lnTo>
                      <a:lnTo>
                        <a:pt x="9672" y="191"/>
                      </a:lnTo>
                      <a:lnTo>
                        <a:pt x="9468" y="123"/>
                      </a:lnTo>
                      <a:lnTo>
                        <a:pt x="9250" y="69"/>
                      </a:lnTo>
                      <a:lnTo>
                        <a:pt x="9087" y="41"/>
                      </a:lnTo>
                      <a:lnTo>
                        <a:pt x="8924" y="28"/>
                      </a:lnTo>
                      <a:lnTo>
                        <a:pt x="8570"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7"/>
                <p:cNvSpPr/>
                <p:nvPr/>
              </p:nvSpPr>
              <p:spPr>
                <a:xfrm>
                  <a:off x="7884661" y="1384106"/>
                  <a:ext cx="54417" cy="32412"/>
                </a:xfrm>
                <a:custGeom>
                  <a:rect b="b" l="l" r="r" t="t"/>
                  <a:pathLst>
                    <a:path extrusionOk="0" h="1062" w="1783">
                      <a:moveTo>
                        <a:pt x="463" y="1"/>
                      </a:moveTo>
                      <a:lnTo>
                        <a:pt x="314" y="15"/>
                      </a:lnTo>
                      <a:lnTo>
                        <a:pt x="150" y="42"/>
                      </a:lnTo>
                      <a:lnTo>
                        <a:pt x="123" y="55"/>
                      </a:lnTo>
                      <a:lnTo>
                        <a:pt x="82" y="83"/>
                      </a:lnTo>
                      <a:lnTo>
                        <a:pt x="28" y="137"/>
                      </a:lnTo>
                      <a:lnTo>
                        <a:pt x="14" y="219"/>
                      </a:lnTo>
                      <a:lnTo>
                        <a:pt x="1" y="259"/>
                      </a:lnTo>
                      <a:lnTo>
                        <a:pt x="14" y="300"/>
                      </a:lnTo>
                      <a:lnTo>
                        <a:pt x="28" y="341"/>
                      </a:lnTo>
                      <a:lnTo>
                        <a:pt x="55" y="368"/>
                      </a:lnTo>
                      <a:lnTo>
                        <a:pt x="110" y="423"/>
                      </a:lnTo>
                      <a:lnTo>
                        <a:pt x="178" y="450"/>
                      </a:lnTo>
                      <a:lnTo>
                        <a:pt x="219" y="450"/>
                      </a:lnTo>
                      <a:lnTo>
                        <a:pt x="259" y="436"/>
                      </a:lnTo>
                      <a:lnTo>
                        <a:pt x="395" y="409"/>
                      </a:lnTo>
                      <a:lnTo>
                        <a:pt x="640" y="409"/>
                      </a:lnTo>
                      <a:lnTo>
                        <a:pt x="749" y="436"/>
                      </a:lnTo>
                      <a:lnTo>
                        <a:pt x="844" y="463"/>
                      </a:lnTo>
                      <a:lnTo>
                        <a:pt x="939" y="504"/>
                      </a:lnTo>
                      <a:lnTo>
                        <a:pt x="1021" y="559"/>
                      </a:lnTo>
                      <a:lnTo>
                        <a:pt x="1103" y="613"/>
                      </a:lnTo>
                      <a:lnTo>
                        <a:pt x="1225" y="722"/>
                      </a:lnTo>
                      <a:lnTo>
                        <a:pt x="1320" y="831"/>
                      </a:lnTo>
                      <a:lnTo>
                        <a:pt x="1388" y="953"/>
                      </a:lnTo>
                      <a:lnTo>
                        <a:pt x="1429" y="1008"/>
                      </a:lnTo>
                      <a:lnTo>
                        <a:pt x="1470" y="1035"/>
                      </a:lnTo>
                      <a:lnTo>
                        <a:pt x="1524" y="1062"/>
                      </a:lnTo>
                      <a:lnTo>
                        <a:pt x="1633" y="1062"/>
                      </a:lnTo>
                      <a:lnTo>
                        <a:pt x="1674" y="1035"/>
                      </a:lnTo>
                      <a:lnTo>
                        <a:pt x="1701" y="1021"/>
                      </a:lnTo>
                      <a:lnTo>
                        <a:pt x="1728" y="980"/>
                      </a:lnTo>
                      <a:lnTo>
                        <a:pt x="1769" y="912"/>
                      </a:lnTo>
                      <a:lnTo>
                        <a:pt x="1783" y="844"/>
                      </a:lnTo>
                      <a:lnTo>
                        <a:pt x="1769" y="803"/>
                      </a:lnTo>
                      <a:lnTo>
                        <a:pt x="1756" y="763"/>
                      </a:lnTo>
                      <a:lnTo>
                        <a:pt x="1660" y="627"/>
                      </a:lnTo>
                      <a:lnTo>
                        <a:pt x="1538" y="477"/>
                      </a:lnTo>
                      <a:lnTo>
                        <a:pt x="1388" y="327"/>
                      </a:lnTo>
                      <a:lnTo>
                        <a:pt x="1293" y="259"/>
                      </a:lnTo>
                      <a:lnTo>
                        <a:pt x="1198" y="191"/>
                      </a:lnTo>
                      <a:lnTo>
                        <a:pt x="1089" y="137"/>
                      </a:lnTo>
                      <a:lnTo>
                        <a:pt x="980" y="83"/>
                      </a:lnTo>
                      <a:lnTo>
                        <a:pt x="858" y="42"/>
                      </a:lnTo>
                      <a:lnTo>
                        <a:pt x="735" y="15"/>
                      </a:lnTo>
                      <a:lnTo>
                        <a:pt x="599"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7"/>
                <p:cNvSpPr/>
                <p:nvPr/>
              </p:nvSpPr>
              <p:spPr>
                <a:xfrm>
                  <a:off x="7872636" y="1372905"/>
                  <a:ext cx="49015" cy="109231"/>
                </a:xfrm>
                <a:custGeom>
                  <a:rect b="b" l="l" r="r" t="t"/>
                  <a:pathLst>
                    <a:path extrusionOk="0" h="3579" w="1606">
                      <a:moveTo>
                        <a:pt x="817" y="177"/>
                      </a:moveTo>
                      <a:lnTo>
                        <a:pt x="871" y="205"/>
                      </a:lnTo>
                      <a:lnTo>
                        <a:pt x="939" y="232"/>
                      </a:lnTo>
                      <a:lnTo>
                        <a:pt x="993" y="286"/>
                      </a:lnTo>
                      <a:lnTo>
                        <a:pt x="1048" y="354"/>
                      </a:lnTo>
                      <a:lnTo>
                        <a:pt x="1102" y="422"/>
                      </a:lnTo>
                      <a:lnTo>
                        <a:pt x="1197" y="613"/>
                      </a:lnTo>
                      <a:lnTo>
                        <a:pt x="1293" y="844"/>
                      </a:lnTo>
                      <a:lnTo>
                        <a:pt x="1361" y="1116"/>
                      </a:lnTo>
                      <a:lnTo>
                        <a:pt x="1415" y="1429"/>
                      </a:lnTo>
                      <a:lnTo>
                        <a:pt x="1442" y="1769"/>
                      </a:lnTo>
                      <a:lnTo>
                        <a:pt x="1429" y="2123"/>
                      </a:lnTo>
                      <a:lnTo>
                        <a:pt x="1401" y="2435"/>
                      </a:lnTo>
                      <a:lnTo>
                        <a:pt x="1347" y="2708"/>
                      </a:lnTo>
                      <a:lnTo>
                        <a:pt x="1265" y="2952"/>
                      </a:lnTo>
                      <a:lnTo>
                        <a:pt x="1170" y="3143"/>
                      </a:lnTo>
                      <a:lnTo>
                        <a:pt x="1129" y="3224"/>
                      </a:lnTo>
                      <a:lnTo>
                        <a:pt x="1075" y="3279"/>
                      </a:lnTo>
                      <a:lnTo>
                        <a:pt x="1021" y="3333"/>
                      </a:lnTo>
                      <a:lnTo>
                        <a:pt x="966" y="3374"/>
                      </a:lnTo>
                      <a:lnTo>
                        <a:pt x="912" y="3401"/>
                      </a:lnTo>
                      <a:lnTo>
                        <a:pt x="857" y="3415"/>
                      </a:lnTo>
                      <a:lnTo>
                        <a:pt x="803" y="3401"/>
                      </a:lnTo>
                      <a:lnTo>
                        <a:pt x="749" y="3388"/>
                      </a:lnTo>
                      <a:lnTo>
                        <a:pt x="694" y="3360"/>
                      </a:lnTo>
                      <a:lnTo>
                        <a:pt x="640" y="3306"/>
                      </a:lnTo>
                      <a:lnTo>
                        <a:pt x="585" y="3252"/>
                      </a:lnTo>
                      <a:lnTo>
                        <a:pt x="531" y="3184"/>
                      </a:lnTo>
                      <a:lnTo>
                        <a:pt x="436" y="3020"/>
                      </a:lnTo>
                      <a:lnTo>
                        <a:pt x="340" y="2816"/>
                      </a:lnTo>
                      <a:lnTo>
                        <a:pt x="272" y="2572"/>
                      </a:lnTo>
                      <a:lnTo>
                        <a:pt x="218" y="2286"/>
                      </a:lnTo>
                      <a:lnTo>
                        <a:pt x="191" y="1973"/>
                      </a:lnTo>
                      <a:lnTo>
                        <a:pt x="177" y="1810"/>
                      </a:lnTo>
                      <a:lnTo>
                        <a:pt x="177" y="1769"/>
                      </a:lnTo>
                      <a:lnTo>
                        <a:pt x="191" y="1429"/>
                      </a:lnTo>
                      <a:lnTo>
                        <a:pt x="218" y="1116"/>
                      </a:lnTo>
                      <a:lnTo>
                        <a:pt x="272" y="844"/>
                      </a:lnTo>
                      <a:lnTo>
                        <a:pt x="354" y="613"/>
                      </a:lnTo>
                      <a:lnTo>
                        <a:pt x="436" y="436"/>
                      </a:lnTo>
                      <a:lnTo>
                        <a:pt x="490" y="354"/>
                      </a:lnTo>
                      <a:lnTo>
                        <a:pt x="544" y="286"/>
                      </a:lnTo>
                      <a:lnTo>
                        <a:pt x="599" y="245"/>
                      </a:lnTo>
                      <a:lnTo>
                        <a:pt x="653" y="205"/>
                      </a:lnTo>
                      <a:lnTo>
                        <a:pt x="708" y="177"/>
                      </a:lnTo>
                      <a:close/>
                      <a:moveTo>
                        <a:pt x="762" y="1"/>
                      </a:moveTo>
                      <a:lnTo>
                        <a:pt x="681" y="14"/>
                      </a:lnTo>
                      <a:lnTo>
                        <a:pt x="599" y="41"/>
                      </a:lnTo>
                      <a:lnTo>
                        <a:pt x="531" y="82"/>
                      </a:lnTo>
                      <a:lnTo>
                        <a:pt x="449" y="137"/>
                      </a:lnTo>
                      <a:lnTo>
                        <a:pt x="395" y="218"/>
                      </a:lnTo>
                      <a:lnTo>
                        <a:pt x="327" y="300"/>
                      </a:lnTo>
                      <a:lnTo>
                        <a:pt x="272" y="395"/>
                      </a:lnTo>
                      <a:lnTo>
                        <a:pt x="218" y="504"/>
                      </a:lnTo>
                      <a:lnTo>
                        <a:pt x="164" y="626"/>
                      </a:lnTo>
                      <a:lnTo>
                        <a:pt x="123" y="762"/>
                      </a:lnTo>
                      <a:lnTo>
                        <a:pt x="55" y="1062"/>
                      </a:lnTo>
                      <a:lnTo>
                        <a:pt x="14" y="1388"/>
                      </a:lnTo>
                      <a:lnTo>
                        <a:pt x="0" y="1728"/>
                      </a:lnTo>
                      <a:lnTo>
                        <a:pt x="0" y="1810"/>
                      </a:lnTo>
                      <a:lnTo>
                        <a:pt x="14" y="1905"/>
                      </a:lnTo>
                      <a:lnTo>
                        <a:pt x="41" y="2259"/>
                      </a:lnTo>
                      <a:lnTo>
                        <a:pt x="96" y="2572"/>
                      </a:lnTo>
                      <a:lnTo>
                        <a:pt x="177" y="2857"/>
                      </a:lnTo>
                      <a:lnTo>
                        <a:pt x="232" y="2993"/>
                      </a:lnTo>
                      <a:lnTo>
                        <a:pt x="286" y="3102"/>
                      </a:lnTo>
                      <a:lnTo>
                        <a:pt x="340" y="3211"/>
                      </a:lnTo>
                      <a:lnTo>
                        <a:pt x="408" y="3306"/>
                      </a:lnTo>
                      <a:lnTo>
                        <a:pt x="476" y="3388"/>
                      </a:lnTo>
                      <a:lnTo>
                        <a:pt x="544" y="3456"/>
                      </a:lnTo>
                      <a:lnTo>
                        <a:pt x="626" y="3510"/>
                      </a:lnTo>
                      <a:lnTo>
                        <a:pt x="694" y="3551"/>
                      </a:lnTo>
                      <a:lnTo>
                        <a:pt x="776" y="3578"/>
                      </a:lnTo>
                      <a:lnTo>
                        <a:pt x="857" y="3578"/>
                      </a:lnTo>
                      <a:lnTo>
                        <a:pt x="939" y="3565"/>
                      </a:lnTo>
                      <a:lnTo>
                        <a:pt x="1021" y="3537"/>
                      </a:lnTo>
                      <a:lnTo>
                        <a:pt x="1102" y="3496"/>
                      </a:lnTo>
                      <a:lnTo>
                        <a:pt x="1170" y="3428"/>
                      </a:lnTo>
                      <a:lnTo>
                        <a:pt x="1238" y="3360"/>
                      </a:lnTo>
                      <a:lnTo>
                        <a:pt x="1306" y="3265"/>
                      </a:lnTo>
                      <a:lnTo>
                        <a:pt x="1361" y="3156"/>
                      </a:lnTo>
                      <a:lnTo>
                        <a:pt x="1415" y="3048"/>
                      </a:lnTo>
                      <a:lnTo>
                        <a:pt x="1456" y="2925"/>
                      </a:lnTo>
                      <a:lnTo>
                        <a:pt x="1497" y="2776"/>
                      </a:lnTo>
                      <a:lnTo>
                        <a:pt x="1537" y="2626"/>
                      </a:lnTo>
                      <a:lnTo>
                        <a:pt x="1565" y="2476"/>
                      </a:lnTo>
                      <a:lnTo>
                        <a:pt x="1592" y="2313"/>
                      </a:lnTo>
                      <a:lnTo>
                        <a:pt x="1605" y="2136"/>
                      </a:lnTo>
                      <a:lnTo>
                        <a:pt x="1605" y="1959"/>
                      </a:lnTo>
                      <a:lnTo>
                        <a:pt x="1605" y="1769"/>
                      </a:lnTo>
                      <a:lnTo>
                        <a:pt x="1605" y="1579"/>
                      </a:lnTo>
                      <a:lnTo>
                        <a:pt x="1578" y="1402"/>
                      </a:lnTo>
                      <a:lnTo>
                        <a:pt x="1565" y="1238"/>
                      </a:lnTo>
                      <a:lnTo>
                        <a:pt x="1524" y="1062"/>
                      </a:lnTo>
                      <a:lnTo>
                        <a:pt x="1483" y="912"/>
                      </a:lnTo>
                      <a:lnTo>
                        <a:pt x="1442" y="762"/>
                      </a:lnTo>
                      <a:lnTo>
                        <a:pt x="1401" y="626"/>
                      </a:lnTo>
                      <a:lnTo>
                        <a:pt x="1347" y="504"/>
                      </a:lnTo>
                      <a:lnTo>
                        <a:pt x="1279" y="395"/>
                      </a:lnTo>
                      <a:lnTo>
                        <a:pt x="1211" y="286"/>
                      </a:lnTo>
                      <a:lnTo>
                        <a:pt x="1143" y="205"/>
                      </a:lnTo>
                      <a:lnTo>
                        <a:pt x="1075" y="137"/>
                      </a:lnTo>
                      <a:lnTo>
                        <a:pt x="1007" y="69"/>
                      </a:lnTo>
                      <a:lnTo>
                        <a:pt x="925" y="28"/>
                      </a:lnTo>
                      <a:lnTo>
                        <a:pt x="844" y="14"/>
                      </a:lnTo>
                      <a:lnTo>
                        <a:pt x="7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7"/>
                <p:cNvSpPr/>
                <p:nvPr/>
              </p:nvSpPr>
              <p:spPr>
                <a:xfrm>
                  <a:off x="7866410" y="1425644"/>
                  <a:ext cx="12055" cy="7905"/>
                </a:xfrm>
                <a:custGeom>
                  <a:rect b="b" l="l" r="r" t="t"/>
                  <a:pathLst>
                    <a:path extrusionOk="0" h="259" w="395">
                      <a:moveTo>
                        <a:pt x="204" y="0"/>
                      </a:moveTo>
                      <a:lnTo>
                        <a:pt x="164" y="14"/>
                      </a:lnTo>
                      <a:lnTo>
                        <a:pt x="123" y="41"/>
                      </a:lnTo>
                      <a:lnTo>
                        <a:pt x="68" y="68"/>
                      </a:lnTo>
                      <a:lnTo>
                        <a:pt x="28" y="123"/>
                      </a:lnTo>
                      <a:lnTo>
                        <a:pt x="0" y="150"/>
                      </a:lnTo>
                      <a:lnTo>
                        <a:pt x="0" y="177"/>
                      </a:lnTo>
                      <a:lnTo>
                        <a:pt x="14" y="218"/>
                      </a:lnTo>
                      <a:lnTo>
                        <a:pt x="41" y="245"/>
                      </a:lnTo>
                      <a:lnTo>
                        <a:pt x="68" y="259"/>
                      </a:lnTo>
                      <a:lnTo>
                        <a:pt x="96" y="259"/>
                      </a:lnTo>
                      <a:lnTo>
                        <a:pt x="123" y="245"/>
                      </a:lnTo>
                      <a:lnTo>
                        <a:pt x="150" y="231"/>
                      </a:lnTo>
                      <a:lnTo>
                        <a:pt x="191" y="204"/>
                      </a:lnTo>
                      <a:lnTo>
                        <a:pt x="218" y="177"/>
                      </a:lnTo>
                      <a:lnTo>
                        <a:pt x="272" y="177"/>
                      </a:lnTo>
                      <a:lnTo>
                        <a:pt x="313" y="191"/>
                      </a:lnTo>
                      <a:lnTo>
                        <a:pt x="340" y="218"/>
                      </a:lnTo>
                      <a:lnTo>
                        <a:pt x="368" y="245"/>
                      </a:lnTo>
                      <a:lnTo>
                        <a:pt x="395" y="245"/>
                      </a:lnTo>
                      <a:lnTo>
                        <a:pt x="381" y="82"/>
                      </a:lnTo>
                      <a:lnTo>
                        <a:pt x="381" y="41"/>
                      </a:lnTo>
                      <a:lnTo>
                        <a:pt x="313" y="14"/>
                      </a:lnTo>
                      <a:lnTo>
                        <a:pt x="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7"/>
                <p:cNvSpPr/>
                <p:nvPr/>
              </p:nvSpPr>
              <p:spPr>
                <a:xfrm>
                  <a:off x="7916219" y="1400312"/>
                  <a:ext cx="92628" cy="23684"/>
                </a:xfrm>
                <a:custGeom>
                  <a:rect b="b" l="l" r="r" t="t"/>
                  <a:pathLst>
                    <a:path extrusionOk="0" h="776" w="3035">
                      <a:moveTo>
                        <a:pt x="3034" y="0"/>
                      </a:moveTo>
                      <a:lnTo>
                        <a:pt x="82" y="613"/>
                      </a:lnTo>
                      <a:lnTo>
                        <a:pt x="55" y="626"/>
                      </a:lnTo>
                      <a:lnTo>
                        <a:pt x="28" y="640"/>
                      </a:lnTo>
                      <a:lnTo>
                        <a:pt x="1" y="667"/>
                      </a:lnTo>
                      <a:lnTo>
                        <a:pt x="1" y="694"/>
                      </a:lnTo>
                      <a:lnTo>
                        <a:pt x="14" y="735"/>
                      </a:lnTo>
                      <a:lnTo>
                        <a:pt x="28" y="762"/>
                      </a:lnTo>
                      <a:lnTo>
                        <a:pt x="55" y="776"/>
                      </a:lnTo>
                      <a:lnTo>
                        <a:pt x="96" y="776"/>
                      </a:lnTo>
                      <a:lnTo>
                        <a:pt x="2925" y="150"/>
                      </a:lnTo>
                      <a:lnTo>
                        <a:pt x="2939" y="109"/>
                      </a:lnTo>
                      <a:lnTo>
                        <a:pt x="2980" y="68"/>
                      </a:lnTo>
                      <a:lnTo>
                        <a:pt x="3007" y="41"/>
                      </a:lnTo>
                      <a:lnTo>
                        <a:pt x="30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7"/>
                <p:cNvSpPr/>
                <p:nvPr/>
              </p:nvSpPr>
              <p:spPr>
                <a:xfrm>
                  <a:off x="7883013" y="1518640"/>
                  <a:ext cx="39890" cy="22432"/>
                </a:xfrm>
                <a:custGeom>
                  <a:rect b="b" l="l" r="r" t="t"/>
                  <a:pathLst>
                    <a:path extrusionOk="0" h="735" w="1307">
                      <a:moveTo>
                        <a:pt x="1157" y="0"/>
                      </a:moveTo>
                      <a:lnTo>
                        <a:pt x="1116" y="14"/>
                      </a:lnTo>
                      <a:lnTo>
                        <a:pt x="1075" y="55"/>
                      </a:lnTo>
                      <a:lnTo>
                        <a:pt x="1007" y="136"/>
                      </a:lnTo>
                      <a:lnTo>
                        <a:pt x="925" y="218"/>
                      </a:lnTo>
                      <a:lnTo>
                        <a:pt x="817" y="299"/>
                      </a:lnTo>
                      <a:lnTo>
                        <a:pt x="681" y="381"/>
                      </a:lnTo>
                      <a:lnTo>
                        <a:pt x="613" y="422"/>
                      </a:lnTo>
                      <a:lnTo>
                        <a:pt x="531" y="449"/>
                      </a:lnTo>
                      <a:lnTo>
                        <a:pt x="449" y="463"/>
                      </a:lnTo>
                      <a:lnTo>
                        <a:pt x="354" y="476"/>
                      </a:lnTo>
                      <a:lnTo>
                        <a:pt x="259" y="476"/>
                      </a:lnTo>
                      <a:lnTo>
                        <a:pt x="150" y="463"/>
                      </a:lnTo>
                      <a:lnTo>
                        <a:pt x="96" y="463"/>
                      </a:lnTo>
                      <a:lnTo>
                        <a:pt x="55" y="490"/>
                      </a:lnTo>
                      <a:lnTo>
                        <a:pt x="14" y="517"/>
                      </a:lnTo>
                      <a:lnTo>
                        <a:pt x="0" y="571"/>
                      </a:lnTo>
                      <a:lnTo>
                        <a:pt x="0" y="612"/>
                      </a:lnTo>
                      <a:lnTo>
                        <a:pt x="14" y="667"/>
                      </a:lnTo>
                      <a:lnTo>
                        <a:pt x="55" y="694"/>
                      </a:lnTo>
                      <a:lnTo>
                        <a:pt x="109" y="721"/>
                      </a:lnTo>
                      <a:lnTo>
                        <a:pt x="204" y="735"/>
                      </a:lnTo>
                      <a:lnTo>
                        <a:pt x="409" y="735"/>
                      </a:lnTo>
                      <a:lnTo>
                        <a:pt x="517" y="707"/>
                      </a:lnTo>
                      <a:lnTo>
                        <a:pt x="613" y="694"/>
                      </a:lnTo>
                      <a:lnTo>
                        <a:pt x="708" y="653"/>
                      </a:lnTo>
                      <a:lnTo>
                        <a:pt x="885" y="571"/>
                      </a:lnTo>
                      <a:lnTo>
                        <a:pt x="1021" y="476"/>
                      </a:lnTo>
                      <a:lnTo>
                        <a:pt x="1129" y="381"/>
                      </a:lnTo>
                      <a:lnTo>
                        <a:pt x="1211" y="286"/>
                      </a:lnTo>
                      <a:lnTo>
                        <a:pt x="1293" y="191"/>
                      </a:lnTo>
                      <a:lnTo>
                        <a:pt x="1306" y="150"/>
                      </a:lnTo>
                      <a:lnTo>
                        <a:pt x="1306" y="95"/>
                      </a:lnTo>
                      <a:lnTo>
                        <a:pt x="1293" y="55"/>
                      </a:lnTo>
                      <a:lnTo>
                        <a:pt x="1252" y="14"/>
                      </a:lnTo>
                      <a:lnTo>
                        <a:pt x="1211"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a:off x="7919973" y="1467579"/>
                  <a:ext cx="61864" cy="34060"/>
                </a:xfrm>
                <a:custGeom>
                  <a:rect b="b" l="l" r="r" t="t"/>
                  <a:pathLst>
                    <a:path extrusionOk="0" h="1116" w="2027">
                      <a:moveTo>
                        <a:pt x="1292" y="0"/>
                      </a:moveTo>
                      <a:lnTo>
                        <a:pt x="1102" y="14"/>
                      </a:lnTo>
                      <a:lnTo>
                        <a:pt x="898" y="41"/>
                      </a:lnTo>
                      <a:lnTo>
                        <a:pt x="694" y="109"/>
                      </a:lnTo>
                      <a:lnTo>
                        <a:pt x="503" y="177"/>
                      </a:lnTo>
                      <a:lnTo>
                        <a:pt x="354" y="258"/>
                      </a:lnTo>
                      <a:lnTo>
                        <a:pt x="218" y="354"/>
                      </a:lnTo>
                      <a:lnTo>
                        <a:pt x="109" y="463"/>
                      </a:lnTo>
                      <a:lnTo>
                        <a:pt x="41" y="571"/>
                      </a:lnTo>
                      <a:lnTo>
                        <a:pt x="14" y="626"/>
                      </a:lnTo>
                      <a:lnTo>
                        <a:pt x="0" y="680"/>
                      </a:lnTo>
                      <a:lnTo>
                        <a:pt x="0" y="735"/>
                      </a:lnTo>
                      <a:lnTo>
                        <a:pt x="0" y="789"/>
                      </a:lnTo>
                      <a:lnTo>
                        <a:pt x="27" y="843"/>
                      </a:lnTo>
                      <a:lnTo>
                        <a:pt x="54" y="884"/>
                      </a:lnTo>
                      <a:lnTo>
                        <a:pt x="82" y="939"/>
                      </a:lnTo>
                      <a:lnTo>
                        <a:pt x="136" y="966"/>
                      </a:lnTo>
                      <a:lnTo>
                        <a:pt x="245" y="1034"/>
                      </a:lnTo>
                      <a:lnTo>
                        <a:pt x="381" y="1088"/>
                      </a:lnTo>
                      <a:lnTo>
                        <a:pt x="544" y="1115"/>
                      </a:lnTo>
                      <a:lnTo>
                        <a:pt x="735" y="1115"/>
                      </a:lnTo>
                      <a:lnTo>
                        <a:pt x="925" y="1102"/>
                      </a:lnTo>
                      <a:lnTo>
                        <a:pt x="1129" y="1075"/>
                      </a:lnTo>
                      <a:lnTo>
                        <a:pt x="1333" y="1020"/>
                      </a:lnTo>
                      <a:lnTo>
                        <a:pt x="1510" y="939"/>
                      </a:lnTo>
                      <a:lnTo>
                        <a:pt x="1673" y="857"/>
                      </a:lnTo>
                      <a:lnTo>
                        <a:pt x="1809" y="762"/>
                      </a:lnTo>
                      <a:lnTo>
                        <a:pt x="1904" y="653"/>
                      </a:lnTo>
                      <a:lnTo>
                        <a:pt x="1986" y="544"/>
                      </a:lnTo>
                      <a:lnTo>
                        <a:pt x="2013" y="490"/>
                      </a:lnTo>
                      <a:lnTo>
                        <a:pt x="2013" y="435"/>
                      </a:lnTo>
                      <a:lnTo>
                        <a:pt x="2027" y="381"/>
                      </a:lnTo>
                      <a:lnTo>
                        <a:pt x="2013" y="326"/>
                      </a:lnTo>
                      <a:lnTo>
                        <a:pt x="2000" y="272"/>
                      </a:lnTo>
                      <a:lnTo>
                        <a:pt x="1972" y="231"/>
                      </a:lnTo>
                      <a:lnTo>
                        <a:pt x="1932" y="177"/>
                      </a:lnTo>
                      <a:lnTo>
                        <a:pt x="1891" y="150"/>
                      </a:lnTo>
                      <a:lnTo>
                        <a:pt x="1782" y="82"/>
                      </a:lnTo>
                      <a:lnTo>
                        <a:pt x="1632" y="27"/>
                      </a:lnTo>
                      <a:lnTo>
                        <a:pt x="1469"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a:off x="7892963" y="1416488"/>
                  <a:ext cx="14558" cy="25789"/>
                </a:xfrm>
                <a:custGeom>
                  <a:rect b="b" l="l" r="r" t="t"/>
                  <a:pathLst>
                    <a:path extrusionOk="0" h="845" w="477">
                      <a:moveTo>
                        <a:pt x="232" y="1"/>
                      </a:moveTo>
                      <a:lnTo>
                        <a:pt x="191" y="28"/>
                      </a:lnTo>
                      <a:lnTo>
                        <a:pt x="151" y="55"/>
                      </a:lnTo>
                      <a:lnTo>
                        <a:pt x="110" y="110"/>
                      </a:lnTo>
                      <a:lnTo>
                        <a:pt x="69" y="164"/>
                      </a:lnTo>
                      <a:lnTo>
                        <a:pt x="42" y="232"/>
                      </a:lnTo>
                      <a:lnTo>
                        <a:pt x="15" y="314"/>
                      </a:lnTo>
                      <a:lnTo>
                        <a:pt x="1" y="395"/>
                      </a:lnTo>
                      <a:lnTo>
                        <a:pt x="1" y="491"/>
                      </a:lnTo>
                      <a:lnTo>
                        <a:pt x="1" y="572"/>
                      </a:lnTo>
                      <a:lnTo>
                        <a:pt x="15" y="640"/>
                      </a:lnTo>
                      <a:lnTo>
                        <a:pt x="42" y="708"/>
                      </a:lnTo>
                      <a:lnTo>
                        <a:pt x="69" y="763"/>
                      </a:lnTo>
                      <a:lnTo>
                        <a:pt x="110" y="803"/>
                      </a:lnTo>
                      <a:lnTo>
                        <a:pt x="151" y="831"/>
                      </a:lnTo>
                      <a:lnTo>
                        <a:pt x="191" y="844"/>
                      </a:lnTo>
                      <a:lnTo>
                        <a:pt x="246" y="844"/>
                      </a:lnTo>
                      <a:lnTo>
                        <a:pt x="287" y="831"/>
                      </a:lnTo>
                      <a:lnTo>
                        <a:pt x="327" y="790"/>
                      </a:lnTo>
                      <a:lnTo>
                        <a:pt x="368" y="749"/>
                      </a:lnTo>
                      <a:lnTo>
                        <a:pt x="409" y="681"/>
                      </a:lnTo>
                      <a:lnTo>
                        <a:pt x="436" y="613"/>
                      </a:lnTo>
                      <a:lnTo>
                        <a:pt x="463" y="531"/>
                      </a:lnTo>
                      <a:lnTo>
                        <a:pt x="477" y="450"/>
                      </a:lnTo>
                      <a:lnTo>
                        <a:pt x="477" y="368"/>
                      </a:lnTo>
                      <a:lnTo>
                        <a:pt x="477" y="287"/>
                      </a:lnTo>
                      <a:lnTo>
                        <a:pt x="463" y="205"/>
                      </a:lnTo>
                      <a:lnTo>
                        <a:pt x="436" y="151"/>
                      </a:lnTo>
                      <a:lnTo>
                        <a:pt x="409" y="83"/>
                      </a:lnTo>
                      <a:lnTo>
                        <a:pt x="368" y="42"/>
                      </a:lnTo>
                      <a:lnTo>
                        <a:pt x="327" y="15"/>
                      </a:lnTo>
                      <a:lnTo>
                        <a:pt x="287"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a:off x="8025818" y="1402815"/>
                  <a:ext cx="36166" cy="56462"/>
                </a:xfrm>
                <a:custGeom>
                  <a:rect b="b" l="l" r="r" t="t"/>
                  <a:pathLst>
                    <a:path extrusionOk="0" h="1850" w="1185">
                      <a:moveTo>
                        <a:pt x="1062" y="0"/>
                      </a:moveTo>
                      <a:lnTo>
                        <a:pt x="1007" y="14"/>
                      </a:lnTo>
                      <a:lnTo>
                        <a:pt x="967" y="27"/>
                      </a:lnTo>
                      <a:lnTo>
                        <a:pt x="817" y="150"/>
                      </a:lnTo>
                      <a:lnTo>
                        <a:pt x="681" y="286"/>
                      </a:lnTo>
                      <a:lnTo>
                        <a:pt x="531" y="463"/>
                      </a:lnTo>
                      <a:lnTo>
                        <a:pt x="368" y="694"/>
                      </a:lnTo>
                      <a:lnTo>
                        <a:pt x="286" y="830"/>
                      </a:lnTo>
                      <a:lnTo>
                        <a:pt x="205" y="979"/>
                      </a:lnTo>
                      <a:lnTo>
                        <a:pt x="137" y="1143"/>
                      </a:lnTo>
                      <a:lnTo>
                        <a:pt x="82" y="1306"/>
                      </a:lnTo>
                      <a:lnTo>
                        <a:pt x="28" y="1496"/>
                      </a:lnTo>
                      <a:lnTo>
                        <a:pt x="1" y="1687"/>
                      </a:lnTo>
                      <a:lnTo>
                        <a:pt x="1" y="1741"/>
                      </a:lnTo>
                      <a:lnTo>
                        <a:pt x="14" y="1796"/>
                      </a:lnTo>
                      <a:lnTo>
                        <a:pt x="55" y="1823"/>
                      </a:lnTo>
                      <a:lnTo>
                        <a:pt x="110" y="1850"/>
                      </a:lnTo>
                      <a:lnTo>
                        <a:pt x="137" y="1850"/>
                      </a:lnTo>
                      <a:lnTo>
                        <a:pt x="191" y="1836"/>
                      </a:lnTo>
                      <a:lnTo>
                        <a:pt x="232" y="1809"/>
                      </a:lnTo>
                      <a:lnTo>
                        <a:pt x="259" y="1768"/>
                      </a:lnTo>
                      <a:lnTo>
                        <a:pt x="273" y="1728"/>
                      </a:lnTo>
                      <a:lnTo>
                        <a:pt x="314" y="1551"/>
                      </a:lnTo>
                      <a:lnTo>
                        <a:pt x="354" y="1387"/>
                      </a:lnTo>
                      <a:lnTo>
                        <a:pt x="409" y="1238"/>
                      </a:lnTo>
                      <a:lnTo>
                        <a:pt x="463" y="1102"/>
                      </a:lnTo>
                      <a:lnTo>
                        <a:pt x="531" y="966"/>
                      </a:lnTo>
                      <a:lnTo>
                        <a:pt x="599" y="843"/>
                      </a:lnTo>
                      <a:lnTo>
                        <a:pt x="749" y="639"/>
                      </a:lnTo>
                      <a:lnTo>
                        <a:pt x="885" y="476"/>
                      </a:lnTo>
                      <a:lnTo>
                        <a:pt x="1007" y="354"/>
                      </a:lnTo>
                      <a:lnTo>
                        <a:pt x="1130" y="258"/>
                      </a:lnTo>
                      <a:lnTo>
                        <a:pt x="1171" y="218"/>
                      </a:lnTo>
                      <a:lnTo>
                        <a:pt x="1184" y="163"/>
                      </a:lnTo>
                      <a:lnTo>
                        <a:pt x="1184" y="109"/>
                      </a:lnTo>
                      <a:lnTo>
                        <a:pt x="1157" y="68"/>
                      </a:lnTo>
                      <a:lnTo>
                        <a:pt x="1116" y="27"/>
                      </a:lnTo>
                      <a:lnTo>
                        <a:pt x="1062"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a:off x="8034974" y="1423966"/>
                  <a:ext cx="31985" cy="13337"/>
                </a:xfrm>
                <a:custGeom>
                  <a:rect b="b" l="l" r="r" t="t"/>
                  <a:pathLst>
                    <a:path extrusionOk="0" h="437" w="1048">
                      <a:moveTo>
                        <a:pt x="258" y="1"/>
                      </a:moveTo>
                      <a:lnTo>
                        <a:pt x="109" y="14"/>
                      </a:lnTo>
                      <a:lnTo>
                        <a:pt x="54" y="28"/>
                      </a:lnTo>
                      <a:lnTo>
                        <a:pt x="27" y="69"/>
                      </a:lnTo>
                      <a:lnTo>
                        <a:pt x="0" y="123"/>
                      </a:lnTo>
                      <a:lnTo>
                        <a:pt x="0" y="178"/>
                      </a:lnTo>
                      <a:lnTo>
                        <a:pt x="27" y="232"/>
                      </a:lnTo>
                      <a:lnTo>
                        <a:pt x="68" y="273"/>
                      </a:lnTo>
                      <a:lnTo>
                        <a:pt x="109" y="286"/>
                      </a:lnTo>
                      <a:lnTo>
                        <a:pt x="177" y="286"/>
                      </a:lnTo>
                      <a:lnTo>
                        <a:pt x="258" y="273"/>
                      </a:lnTo>
                      <a:lnTo>
                        <a:pt x="354" y="286"/>
                      </a:lnTo>
                      <a:lnTo>
                        <a:pt x="449" y="300"/>
                      </a:lnTo>
                      <a:lnTo>
                        <a:pt x="544" y="314"/>
                      </a:lnTo>
                      <a:lnTo>
                        <a:pt x="721" y="368"/>
                      </a:lnTo>
                      <a:lnTo>
                        <a:pt x="843" y="422"/>
                      </a:lnTo>
                      <a:lnTo>
                        <a:pt x="871" y="436"/>
                      </a:lnTo>
                      <a:lnTo>
                        <a:pt x="911" y="436"/>
                      </a:lnTo>
                      <a:lnTo>
                        <a:pt x="952" y="422"/>
                      </a:lnTo>
                      <a:lnTo>
                        <a:pt x="979" y="409"/>
                      </a:lnTo>
                      <a:lnTo>
                        <a:pt x="1007" y="382"/>
                      </a:lnTo>
                      <a:lnTo>
                        <a:pt x="1034" y="354"/>
                      </a:lnTo>
                      <a:lnTo>
                        <a:pt x="1047" y="300"/>
                      </a:lnTo>
                      <a:lnTo>
                        <a:pt x="1034" y="246"/>
                      </a:lnTo>
                      <a:lnTo>
                        <a:pt x="1007" y="205"/>
                      </a:lnTo>
                      <a:lnTo>
                        <a:pt x="966" y="164"/>
                      </a:lnTo>
                      <a:lnTo>
                        <a:pt x="871" y="123"/>
                      </a:lnTo>
                      <a:lnTo>
                        <a:pt x="667" y="55"/>
                      </a:lnTo>
                      <a:lnTo>
                        <a:pt x="544" y="28"/>
                      </a:lnTo>
                      <a:lnTo>
                        <a:pt x="39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a:off x="7878038" y="1195214"/>
                  <a:ext cx="420169" cy="418521"/>
                </a:xfrm>
                <a:custGeom>
                  <a:rect b="b" l="l" r="r" t="t"/>
                  <a:pathLst>
                    <a:path extrusionOk="0" h="13713" w="13767">
                      <a:moveTo>
                        <a:pt x="7726" y="1"/>
                      </a:moveTo>
                      <a:lnTo>
                        <a:pt x="7223" y="14"/>
                      </a:lnTo>
                      <a:lnTo>
                        <a:pt x="6693" y="69"/>
                      </a:lnTo>
                      <a:lnTo>
                        <a:pt x="6121" y="150"/>
                      </a:lnTo>
                      <a:lnTo>
                        <a:pt x="5523" y="259"/>
                      </a:lnTo>
                      <a:lnTo>
                        <a:pt x="4897" y="422"/>
                      </a:lnTo>
                      <a:lnTo>
                        <a:pt x="4285" y="599"/>
                      </a:lnTo>
                      <a:lnTo>
                        <a:pt x="3727" y="776"/>
                      </a:lnTo>
                      <a:lnTo>
                        <a:pt x="3210" y="967"/>
                      </a:lnTo>
                      <a:lnTo>
                        <a:pt x="2762" y="1157"/>
                      </a:lnTo>
                      <a:lnTo>
                        <a:pt x="2340" y="1347"/>
                      </a:lnTo>
                      <a:lnTo>
                        <a:pt x="1973" y="1538"/>
                      </a:lnTo>
                      <a:lnTo>
                        <a:pt x="1646" y="1728"/>
                      </a:lnTo>
                      <a:lnTo>
                        <a:pt x="1360" y="1919"/>
                      </a:lnTo>
                      <a:lnTo>
                        <a:pt x="1102" y="2109"/>
                      </a:lnTo>
                      <a:lnTo>
                        <a:pt x="884" y="2300"/>
                      </a:lnTo>
                      <a:lnTo>
                        <a:pt x="708" y="2490"/>
                      </a:lnTo>
                      <a:lnTo>
                        <a:pt x="544" y="2680"/>
                      </a:lnTo>
                      <a:lnTo>
                        <a:pt x="422" y="2871"/>
                      </a:lnTo>
                      <a:lnTo>
                        <a:pt x="313" y="3048"/>
                      </a:lnTo>
                      <a:lnTo>
                        <a:pt x="231" y="3238"/>
                      </a:lnTo>
                      <a:lnTo>
                        <a:pt x="163" y="3415"/>
                      </a:lnTo>
                      <a:lnTo>
                        <a:pt x="82" y="3701"/>
                      </a:lnTo>
                      <a:lnTo>
                        <a:pt x="27" y="3973"/>
                      </a:lnTo>
                      <a:lnTo>
                        <a:pt x="0" y="4218"/>
                      </a:lnTo>
                      <a:lnTo>
                        <a:pt x="0" y="4435"/>
                      </a:lnTo>
                      <a:lnTo>
                        <a:pt x="14" y="4626"/>
                      </a:lnTo>
                      <a:lnTo>
                        <a:pt x="68" y="4789"/>
                      </a:lnTo>
                      <a:lnTo>
                        <a:pt x="136" y="4925"/>
                      </a:lnTo>
                      <a:lnTo>
                        <a:pt x="177" y="4993"/>
                      </a:lnTo>
                      <a:lnTo>
                        <a:pt x="218" y="5047"/>
                      </a:lnTo>
                      <a:lnTo>
                        <a:pt x="381" y="5197"/>
                      </a:lnTo>
                      <a:lnTo>
                        <a:pt x="558" y="5347"/>
                      </a:lnTo>
                      <a:lnTo>
                        <a:pt x="762" y="5510"/>
                      </a:lnTo>
                      <a:lnTo>
                        <a:pt x="980" y="5659"/>
                      </a:lnTo>
                      <a:lnTo>
                        <a:pt x="1197" y="5823"/>
                      </a:lnTo>
                      <a:lnTo>
                        <a:pt x="1442" y="5972"/>
                      </a:lnTo>
                      <a:lnTo>
                        <a:pt x="1701" y="6122"/>
                      </a:lnTo>
                      <a:lnTo>
                        <a:pt x="1959" y="6258"/>
                      </a:lnTo>
                      <a:lnTo>
                        <a:pt x="2231" y="6380"/>
                      </a:lnTo>
                      <a:lnTo>
                        <a:pt x="2503" y="6503"/>
                      </a:lnTo>
                      <a:lnTo>
                        <a:pt x="2775" y="6612"/>
                      </a:lnTo>
                      <a:lnTo>
                        <a:pt x="3061" y="6693"/>
                      </a:lnTo>
                      <a:lnTo>
                        <a:pt x="3346" y="6761"/>
                      </a:lnTo>
                      <a:lnTo>
                        <a:pt x="3619" y="6816"/>
                      </a:lnTo>
                      <a:lnTo>
                        <a:pt x="3904" y="6856"/>
                      </a:lnTo>
                      <a:lnTo>
                        <a:pt x="4176" y="6870"/>
                      </a:lnTo>
                      <a:lnTo>
                        <a:pt x="4231" y="6788"/>
                      </a:lnTo>
                      <a:lnTo>
                        <a:pt x="4367" y="6612"/>
                      </a:lnTo>
                      <a:lnTo>
                        <a:pt x="4475" y="6489"/>
                      </a:lnTo>
                      <a:lnTo>
                        <a:pt x="4598" y="6367"/>
                      </a:lnTo>
                      <a:lnTo>
                        <a:pt x="4734" y="6244"/>
                      </a:lnTo>
                      <a:lnTo>
                        <a:pt x="4897" y="6122"/>
                      </a:lnTo>
                      <a:lnTo>
                        <a:pt x="5074" y="6013"/>
                      </a:lnTo>
                      <a:lnTo>
                        <a:pt x="5264" y="5931"/>
                      </a:lnTo>
                      <a:lnTo>
                        <a:pt x="5373" y="5904"/>
                      </a:lnTo>
                      <a:lnTo>
                        <a:pt x="5482" y="5877"/>
                      </a:lnTo>
                      <a:lnTo>
                        <a:pt x="5591" y="5863"/>
                      </a:lnTo>
                      <a:lnTo>
                        <a:pt x="5700" y="5850"/>
                      </a:lnTo>
                      <a:lnTo>
                        <a:pt x="5809" y="5850"/>
                      </a:lnTo>
                      <a:lnTo>
                        <a:pt x="5931" y="5863"/>
                      </a:lnTo>
                      <a:lnTo>
                        <a:pt x="6053" y="5891"/>
                      </a:lnTo>
                      <a:lnTo>
                        <a:pt x="6176" y="5931"/>
                      </a:lnTo>
                      <a:lnTo>
                        <a:pt x="6298" y="5972"/>
                      </a:lnTo>
                      <a:lnTo>
                        <a:pt x="6434" y="6040"/>
                      </a:lnTo>
                      <a:lnTo>
                        <a:pt x="6557" y="6122"/>
                      </a:lnTo>
                      <a:lnTo>
                        <a:pt x="6693" y="6217"/>
                      </a:lnTo>
                      <a:lnTo>
                        <a:pt x="6815" y="6326"/>
                      </a:lnTo>
                      <a:lnTo>
                        <a:pt x="6924" y="6435"/>
                      </a:lnTo>
                      <a:lnTo>
                        <a:pt x="7019" y="6557"/>
                      </a:lnTo>
                      <a:lnTo>
                        <a:pt x="7087" y="6693"/>
                      </a:lnTo>
                      <a:lnTo>
                        <a:pt x="7142" y="6829"/>
                      </a:lnTo>
                      <a:lnTo>
                        <a:pt x="7182" y="6965"/>
                      </a:lnTo>
                      <a:lnTo>
                        <a:pt x="7196" y="7115"/>
                      </a:lnTo>
                      <a:lnTo>
                        <a:pt x="7210" y="7265"/>
                      </a:lnTo>
                      <a:lnTo>
                        <a:pt x="7196" y="7401"/>
                      </a:lnTo>
                      <a:lnTo>
                        <a:pt x="7182" y="7564"/>
                      </a:lnTo>
                      <a:lnTo>
                        <a:pt x="7155" y="7713"/>
                      </a:lnTo>
                      <a:lnTo>
                        <a:pt x="7101" y="7863"/>
                      </a:lnTo>
                      <a:lnTo>
                        <a:pt x="7046" y="8013"/>
                      </a:lnTo>
                      <a:lnTo>
                        <a:pt x="6992" y="8162"/>
                      </a:lnTo>
                      <a:lnTo>
                        <a:pt x="6910" y="8298"/>
                      </a:lnTo>
                      <a:lnTo>
                        <a:pt x="6829" y="8448"/>
                      </a:lnTo>
                      <a:lnTo>
                        <a:pt x="6734" y="8584"/>
                      </a:lnTo>
                      <a:lnTo>
                        <a:pt x="6638" y="8720"/>
                      </a:lnTo>
                      <a:lnTo>
                        <a:pt x="6529" y="8842"/>
                      </a:lnTo>
                      <a:lnTo>
                        <a:pt x="6407" y="8965"/>
                      </a:lnTo>
                      <a:lnTo>
                        <a:pt x="6285" y="9074"/>
                      </a:lnTo>
                      <a:lnTo>
                        <a:pt x="6162" y="9182"/>
                      </a:lnTo>
                      <a:lnTo>
                        <a:pt x="6026" y="9278"/>
                      </a:lnTo>
                      <a:lnTo>
                        <a:pt x="5890" y="9359"/>
                      </a:lnTo>
                      <a:lnTo>
                        <a:pt x="5754" y="9427"/>
                      </a:lnTo>
                      <a:lnTo>
                        <a:pt x="5604" y="9495"/>
                      </a:lnTo>
                      <a:lnTo>
                        <a:pt x="5468" y="9550"/>
                      </a:lnTo>
                      <a:lnTo>
                        <a:pt x="5319" y="9577"/>
                      </a:lnTo>
                      <a:lnTo>
                        <a:pt x="5169" y="9604"/>
                      </a:lnTo>
                      <a:lnTo>
                        <a:pt x="5033" y="9618"/>
                      </a:lnTo>
                      <a:lnTo>
                        <a:pt x="4884" y="9604"/>
                      </a:lnTo>
                      <a:lnTo>
                        <a:pt x="4734" y="9577"/>
                      </a:lnTo>
                      <a:lnTo>
                        <a:pt x="4720" y="9659"/>
                      </a:lnTo>
                      <a:lnTo>
                        <a:pt x="4680" y="9890"/>
                      </a:lnTo>
                      <a:lnTo>
                        <a:pt x="4652" y="10053"/>
                      </a:lnTo>
                      <a:lnTo>
                        <a:pt x="4639" y="10243"/>
                      </a:lnTo>
                      <a:lnTo>
                        <a:pt x="4639" y="10448"/>
                      </a:lnTo>
                      <a:lnTo>
                        <a:pt x="4652" y="10692"/>
                      </a:lnTo>
                      <a:lnTo>
                        <a:pt x="4666" y="10937"/>
                      </a:lnTo>
                      <a:lnTo>
                        <a:pt x="4707" y="11209"/>
                      </a:lnTo>
                      <a:lnTo>
                        <a:pt x="4775" y="11481"/>
                      </a:lnTo>
                      <a:lnTo>
                        <a:pt x="4870" y="11767"/>
                      </a:lnTo>
                      <a:lnTo>
                        <a:pt x="4992" y="12053"/>
                      </a:lnTo>
                      <a:lnTo>
                        <a:pt x="5142" y="12352"/>
                      </a:lnTo>
                      <a:lnTo>
                        <a:pt x="5237" y="12488"/>
                      </a:lnTo>
                      <a:lnTo>
                        <a:pt x="5346" y="12638"/>
                      </a:lnTo>
                      <a:lnTo>
                        <a:pt x="5455" y="12787"/>
                      </a:lnTo>
                      <a:lnTo>
                        <a:pt x="5577" y="12923"/>
                      </a:lnTo>
                      <a:lnTo>
                        <a:pt x="5917" y="13086"/>
                      </a:lnTo>
                      <a:lnTo>
                        <a:pt x="6257" y="13236"/>
                      </a:lnTo>
                      <a:lnTo>
                        <a:pt x="6611" y="13358"/>
                      </a:lnTo>
                      <a:lnTo>
                        <a:pt x="6951" y="13454"/>
                      </a:lnTo>
                      <a:lnTo>
                        <a:pt x="7305" y="13535"/>
                      </a:lnTo>
                      <a:lnTo>
                        <a:pt x="7658" y="13603"/>
                      </a:lnTo>
                      <a:lnTo>
                        <a:pt x="8012" y="13658"/>
                      </a:lnTo>
                      <a:lnTo>
                        <a:pt x="8352" y="13685"/>
                      </a:lnTo>
                      <a:lnTo>
                        <a:pt x="8706" y="13699"/>
                      </a:lnTo>
                      <a:lnTo>
                        <a:pt x="9046" y="13712"/>
                      </a:lnTo>
                      <a:lnTo>
                        <a:pt x="9386" y="13699"/>
                      </a:lnTo>
                      <a:lnTo>
                        <a:pt x="9712" y="13685"/>
                      </a:lnTo>
                      <a:lnTo>
                        <a:pt x="10039" y="13658"/>
                      </a:lnTo>
                      <a:lnTo>
                        <a:pt x="10352" y="13617"/>
                      </a:lnTo>
                      <a:lnTo>
                        <a:pt x="10665" y="13576"/>
                      </a:lnTo>
                      <a:lnTo>
                        <a:pt x="10964" y="13522"/>
                      </a:lnTo>
                      <a:lnTo>
                        <a:pt x="11522" y="13413"/>
                      </a:lnTo>
                      <a:lnTo>
                        <a:pt x="12039" y="13277"/>
                      </a:lnTo>
                      <a:lnTo>
                        <a:pt x="12487" y="13141"/>
                      </a:lnTo>
                      <a:lnTo>
                        <a:pt x="12882" y="13018"/>
                      </a:lnTo>
                      <a:lnTo>
                        <a:pt x="13195" y="12896"/>
                      </a:lnTo>
                      <a:lnTo>
                        <a:pt x="13440" y="12801"/>
                      </a:lnTo>
                      <a:lnTo>
                        <a:pt x="13630" y="12719"/>
                      </a:lnTo>
                      <a:lnTo>
                        <a:pt x="13698" y="12189"/>
                      </a:lnTo>
                      <a:lnTo>
                        <a:pt x="13739" y="11658"/>
                      </a:lnTo>
                      <a:lnTo>
                        <a:pt x="13752" y="11141"/>
                      </a:lnTo>
                      <a:lnTo>
                        <a:pt x="13766" y="10638"/>
                      </a:lnTo>
                      <a:lnTo>
                        <a:pt x="13752" y="10148"/>
                      </a:lnTo>
                      <a:lnTo>
                        <a:pt x="13739" y="9672"/>
                      </a:lnTo>
                      <a:lnTo>
                        <a:pt x="13698" y="9237"/>
                      </a:lnTo>
                      <a:lnTo>
                        <a:pt x="13671" y="8815"/>
                      </a:lnTo>
                      <a:lnTo>
                        <a:pt x="13589" y="8094"/>
                      </a:lnTo>
                      <a:lnTo>
                        <a:pt x="13494" y="7523"/>
                      </a:lnTo>
                      <a:lnTo>
                        <a:pt x="13426" y="7128"/>
                      </a:lnTo>
                      <a:lnTo>
                        <a:pt x="13399" y="6965"/>
                      </a:lnTo>
                      <a:lnTo>
                        <a:pt x="13317" y="6285"/>
                      </a:lnTo>
                      <a:lnTo>
                        <a:pt x="13208" y="5591"/>
                      </a:lnTo>
                      <a:lnTo>
                        <a:pt x="13140" y="5251"/>
                      </a:lnTo>
                      <a:lnTo>
                        <a:pt x="13059" y="4898"/>
                      </a:lnTo>
                      <a:lnTo>
                        <a:pt x="12977" y="4544"/>
                      </a:lnTo>
                      <a:lnTo>
                        <a:pt x="12868" y="4190"/>
                      </a:lnTo>
                      <a:lnTo>
                        <a:pt x="12759" y="3850"/>
                      </a:lnTo>
                      <a:lnTo>
                        <a:pt x="12637" y="3510"/>
                      </a:lnTo>
                      <a:lnTo>
                        <a:pt x="12501" y="3170"/>
                      </a:lnTo>
                      <a:lnTo>
                        <a:pt x="12351" y="2857"/>
                      </a:lnTo>
                      <a:lnTo>
                        <a:pt x="12188" y="2531"/>
                      </a:lnTo>
                      <a:lnTo>
                        <a:pt x="11998" y="2232"/>
                      </a:lnTo>
                      <a:lnTo>
                        <a:pt x="11807" y="1946"/>
                      </a:lnTo>
                      <a:lnTo>
                        <a:pt x="11576" y="1660"/>
                      </a:lnTo>
                      <a:lnTo>
                        <a:pt x="11345" y="1402"/>
                      </a:lnTo>
                      <a:lnTo>
                        <a:pt x="11086" y="1157"/>
                      </a:lnTo>
                      <a:lnTo>
                        <a:pt x="10814" y="939"/>
                      </a:lnTo>
                      <a:lnTo>
                        <a:pt x="10501" y="735"/>
                      </a:lnTo>
                      <a:lnTo>
                        <a:pt x="10189" y="558"/>
                      </a:lnTo>
                      <a:lnTo>
                        <a:pt x="9835" y="395"/>
                      </a:lnTo>
                      <a:lnTo>
                        <a:pt x="9658" y="327"/>
                      </a:lnTo>
                      <a:lnTo>
                        <a:pt x="9468" y="259"/>
                      </a:lnTo>
                      <a:lnTo>
                        <a:pt x="9277" y="205"/>
                      </a:lnTo>
                      <a:lnTo>
                        <a:pt x="9073" y="150"/>
                      </a:lnTo>
                      <a:lnTo>
                        <a:pt x="8869" y="110"/>
                      </a:lnTo>
                      <a:lnTo>
                        <a:pt x="8651" y="69"/>
                      </a:lnTo>
                      <a:lnTo>
                        <a:pt x="8434" y="42"/>
                      </a:lnTo>
                      <a:lnTo>
                        <a:pt x="8203" y="28"/>
                      </a:lnTo>
                      <a:lnTo>
                        <a:pt x="7971" y="14"/>
                      </a:lnTo>
                      <a:lnTo>
                        <a:pt x="772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a:off x="8019195" y="1470876"/>
                  <a:ext cx="27834" cy="27437"/>
                </a:xfrm>
                <a:custGeom>
                  <a:rect b="b" l="l" r="r" t="t"/>
                  <a:pathLst>
                    <a:path extrusionOk="0" h="899" w="912">
                      <a:moveTo>
                        <a:pt x="367" y="1"/>
                      </a:moveTo>
                      <a:lnTo>
                        <a:pt x="272" y="28"/>
                      </a:lnTo>
                      <a:lnTo>
                        <a:pt x="204" y="69"/>
                      </a:lnTo>
                      <a:lnTo>
                        <a:pt x="136" y="123"/>
                      </a:lnTo>
                      <a:lnTo>
                        <a:pt x="82" y="191"/>
                      </a:lnTo>
                      <a:lnTo>
                        <a:pt x="41" y="273"/>
                      </a:lnTo>
                      <a:lnTo>
                        <a:pt x="14" y="355"/>
                      </a:lnTo>
                      <a:lnTo>
                        <a:pt x="0" y="450"/>
                      </a:lnTo>
                      <a:lnTo>
                        <a:pt x="14" y="545"/>
                      </a:lnTo>
                      <a:lnTo>
                        <a:pt x="41" y="627"/>
                      </a:lnTo>
                      <a:lnTo>
                        <a:pt x="82" y="708"/>
                      </a:lnTo>
                      <a:lnTo>
                        <a:pt x="136" y="776"/>
                      </a:lnTo>
                      <a:lnTo>
                        <a:pt x="204" y="831"/>
                      </a:lnTo>
                      <a:lnTo>
                        <a:pt x="272" y="871"/>
                      </a:lnTo>
                      <a:lnTo>
                        <a:pt x="367" y="899"/>
                      </a:lnTo>
                      <a:lnTo>
                        <a:pt x="544" y="899"/>
                      </a:lnTo>
                      <a:lnTo>
                        <a:pt x="626" y="871"/>
                      </a:lnTo>
                      <a:lnTo>
                        <a:pt x="707" y="831"/>
                      </a:lnTo>
                      <a:lnTo>
                        <a:pt x="775" y="776"/>
                      </a:lnTo>
                      <a:lnTo>
                        <a:pt x="830" y="708"/>
                      </a:lnTo>
                      <a:lnTo>
                        <a:pt x="871" y="627"/>
                      </a:lnTo>
                      <a:lnTo>
                        <a:pt x="898" y="545"/>
                      </a:lnTo>
                      <a:lnTo>
                        <a:pt x="911" y="450"/>
                      </a:lnTo>
                      <a:lnTo>
                        <a:pt x="898" y="355"/>
                      </a:lnTo>
                      <a:lnTo>
                        <a:pt x="871" y="273"/>
                      </a:lnTo>
                      <a:lnTo>
                        <a:pt x="830" y="191"/>
                      </a:lnTo>
                      <a:lnTo>
                        <a:pt x="775" y="123"/>
                      </a:lnTo>
                      <a:lnTo>
                        <a:pt x="707" y="69"/>
                      </a:lnTo>
                      <a:lnTo>
                        <a:pt x="626" y="28"/>
                      </a:lnTo>
                      <a:lnTo>
                        <a:pt x="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a:off x="7661312" y="1715834"/>
                  <a:ext cx="823704" cy="814121"/>
                </a:xfrm>
                <a:custGeom>
                  <a:rect b="b" l="l" r="r" t="t"/>
                  <a:pathLst>
                    <a:path extrusionOk="0" h="26675" w="26989">
                      <a:moveTo>
                        <a:pt x="21207" y="0"/>
                      </a:moveTo>
                      <a:lnTo>
                        <a:pt x="20881" y="14"/>
                      </a:lnTo>
                      <a:lnTo>
                        <a:pt x="20717" y="41"/>
                      </a:lnTo>
                      <a:lnTo>
                        <a:pt x="20554" y="68"/>
                      </a:lnTo>
                      <a:lnTo>
                        <a:pt x="20391" y="96"/>
                      </a:lnTo>
                      <a:lnTo>
                        <a:pt x="20228" y="136"/>
                      </a:lnTo>
                      <a:lnTo>
                        <a:pt x="20065" y="191"/>
                      </a:lnTo>
                      <a:lnTo>
                        <a:pt x="19901" y="259"/>
                      </a:lnTo>
                      <a:lnTo>
                        <a:pt x="19752" y="327"/>
                      </a:lnTo>
                      <a:lnTo>
                        <a:pt x="19588" y="408"/>
                      </a:lnTo>
                      <a:lnTo>
                        <a:pt x="19452" y="490"/>
                      </a:lnTo>
                      <a:lnTo>
                        <a:pt x="19303" y="572"/>
                      </a:lnTo>
                      <a:lnTo>
                        <a:pt x="19167" y="667"/>
                      </a:lnTo>
                      <a:lnTo>
                        <a:pt x="19044" y="776"/>
                      </a:lnTo>
                      <a:lnTo>
                        <a:pt x="18799" y="993"/>
                      </a:lnTo>
                      <a:lnTo>
                        <a:pt x="18582" y="1238"/>
                      </a:lnTo>
                      <a:lnTo>
                        <a:pt x="18391" y="1497"/>
                      </a:lnTo>
                      <a:lnTo>
                        <a:pt x="18228" y="1769"/>
                      </a:lnTo>
                      <a:lnTo>
                        <a:pt x="18079" y="2068"/>
                      </a:lnTo>
                      <a:lnTo>
                        <a:pt x="17970" y="2367"/>
                      </a:lnTo>
                      <a:lnTo>
                        <a:pt x="17888" y="2680"/>
                      </a:lnTo>
                      <a:lnTo>
                        <a:pt x="17847" y="2993"/>
                      </a:lnTo>
                      <a:lnTo>
                        <a:pt x="17820" y="3319"/>
                      </a:lnTo>
                      <a:lnTo>
                        <a:pt x="17834" y="3646"/>
                      </a:lnTo>
                      <a:lnTo>
                        <a:pt x="17847" y="3809"/>
                      </a:lnTo>
                      <a:lnTo>
                        <a:pt x="17874" y="3972"/>
                      </a:lnTo>
                      <a:lnTo>
                        <a:pt x="17915" y="4149"/>
                      </a:lnTo>
                      <a:lnTo>
                        <a:pt x="17956" y="4312"/>
                      </a:lnTo>
                      <a:lnTo>
                        <a:pt x="18011" y="4462"/>
                      </a:lnTo>
                      <a:lnTo>
                        <a:pt x="18079" y="4625"/>
                      </a:lnTo>
                      <a:lnTo>
                        <a:pt x="18119" y="4734"/>
                      </a:lnTo>
                      <a:lnTo>
                        <a:pt x="18201" y="4938"/>
                      </a:lnTo>
                      <a:lnTo>
                        <a:pt x="18296" y="5196"/>
                      </a:lnTo>
                      <a:lnTo>
                        <a:pt x="18500" y="5727"/>
                      </a:lnTo>
                      <a:lnTo>
                        <a:pt x="18691" y="6271"/>
                      </a:lnTo>
                      <a:lnTo>
                        <a:pt x="18867" y="6815"/>
                      </a:lnTo>
                      <a:lnTo>
                        <a:pt x="19044" y="7373"/>
                      </a:lnTo>
                      <a:lnTo>
                        <a:pt x="19194" y="7944"/>
                      </a:lnTo>
                      <a:lnTo>
                        <a:pt x="19357" y="8502"/>
                      </a:lnTo>
                      <a:lnTo>
                        <a:pt x="19493" y="9073"/>
                      </a:lnTo>
                      <a:lnTo>
                        <a:pt x="19629" y="9631"/>
                      </a:lnTo>
                      <a:lnTo>
                        <a:pt x="19738" y="10202"/>
                      </a:lnTo>
                      <a:lnTo>
                        <a:pt x="19847" y="10774"/>
                      </a:lnTo>
                      <a:lnTo>
                        <a:pt x="19956" y="11331"/>
                      </a:lnTo>
                      <a:lnTo>
                        <a:pt x="20037" y="11903"/>
                      </a:lnTo>
                      <a:lnTo>
                        <a:pt x="20105" y="12474"/>
                      </a:lnTo>
                      <a:lnTo>
                        <a:pt x="20173" y="13032"/>
                      </a:lnTo>
                      <a:lnTo>
                        <a:pt x="20228" y="13603"/>
                      </a:lnTo>
                      <a:lnTo>
                        <a:pt x="20255" y="14161"/>
                      </a:lnTo>
                      <a:lnTo>
                        <a:pt x="20282" y="14718"/>
                      </a:lnTo>
                      <a:lnTo>
                        <a:pt x="20282" y="15262"/>
                      </a:lnTo>
                      <a:lnTo>
                        <a:pt x="20282" y="15820"/>
                      </a:lnTo>
                      <a:lnTo>
                        <a:pt x="20255" y="16364"/>
                      </a:lnTo>
                      <a:lnTo>
                        <a:pt x="20214" y="16895"/>
                      </a:lnTo>
                      <a:lnTo>
                        <a:pt x="20160" y="17425"/>
                      </a:lnTo>
                      <a:lnTo>
                        <a:pt x="20092" y="17956"/>
                      </a:lnTo>
                      <a:lnTo>
                        <a:pt x="19996" y="18432"/>
                      </a:lnTo>
                      <a:lnTo>
                        <a:pt x="19901" y="18908"/>
                      </a:lnTo>
                      <a:lnTo>
                        <a:pt x="19792" y="19384"/>
                      </a:lnTo>
                      <a:lnTo>
                        <a:pt x="19656" y="19833"/>
                      </a:lnTo>
                      <a:lnTo>
                        <a:pt x="19616" y="19942"/>
                      </a:lnTo>
                      <a:lnTo>
                        <a:pt x="19520" y="20268"/>
                      </a:lnTo>
                      <a:lnTo>
                        <a:pt x="19507" y="20268"/>
                      </a:lnTo>
                      <a:lnTo>
                        <a:pt x="16650" y="20663"/>
                      </a:lnTo>
                      <a:lnTo>
                        <a:pt x="14175" y="20975"/>
                      </a:lnTo>
                      <a:lnTo>
                        <a:pt x="11685" y="21288"/>
                      </a:lnTo>
                      <a:lnTo>
                        <a:pt x="9210" y="21601"/>
                      </a:lnTo>
                      <a:lnTo>
                        <a:pt x="6734" y="21887"/>
                      </a:lnTo>
                      <a:lnTo>
                        <a:pt x="4245" y="22159"/>
                      </a:lnTo>
                      <a:lnTo>
                        <a:pt x="1769" y="22404"/>
                      </a:lnTo>
                      <a:lnTo>
                        <a:pt x="1592" y="22431"/>
                      </a:lnTo>
                      <a:lnTo>
                        <a:pt x="1415" y="22472"/>
                      </a:lnTo>
                      <a:lnTo>
                        <a:pt x="1252" y="22526"/>
                      </a:lnTo>
                      <a:lnTo>
                        <a:pt x="1102" y="22594"/>
                      </a:lnTo>
                      <a:lnTo>
                        <a:pt x="953" y="22676"/>
                      </a:lnTo>
                      <a:lnTo>
                        <a:pt x="803" y="22771"/>
                      </a:lnTo>
                      <a:lnTo>
                        <a:pt x="681" y="22880"/>
                      </a:lnTo>
                      <a:lnTo>
                        <a:pt x="558" y="23002"/>
                      </a:lnTo>
                      <a:lnTo>
                        <a:pt x="436" y="23125"/>
                      </a:lnTo>
                      <a:lnTo>
                        <a:pt x="341" y="23261"/>
                      </a:lnTo>
                      <a:lnTo>
                        <a:pt x="245" y="23410"/>
                      </a:lnTo>
                      <a:lnTo>
                        <a:pt x="177" y="23560"/>
                      </a:lnTo>
                      <a:lnTo>
                        <a:pt x="109" y="23723"/>
                      </a:lnTo>
                      <a:lnTo>
                        <a:pt x="69" y="23900"/>
                      </a:lnTo>
                      <a:lnTo>
                        <a:pt x="28" y="24077"/>
                      </a:lnTo>
                      <a:lnTo>
                        <a:pt x="14" y="24254"/>
                      </a:lnTo>
                      <a:lnTo>
                        <a:pt x="1" y="24621"/>
                      </a:lnTo>
                      <a:lnTo>
                        <a:pt x="14" y="24920"/>
                      </a:lnTo>
                      <a:lnTo>
                        <a:pt x="28" y="25151"/>
                      </a:lnTo>
                      <a:lnTo>
                        <a:pt x="55" y="25260"/>
                      </a:lnTo>
                      <a:lnTo>
                        <a:pt x="82" y="25342"/>
                      </a:lnTo>
                      <a:lnTo>
                        <a:pt x="109" y="25410"/>
                      </a:lnTo>
                      <a:lnTo>
                        <a:pt x="150" y="25478"/>
                      </a:lnTo>
                      <a:lnTo>
                        <a:pt x="191" y="25532"/>
                      </a:lnTo>
                      <a:lnTo>
                        <a:pt x="245" y="25573"/>
                      </a:lnTo>
                      <a:lnTo>
                        <a:pt x="314" y="25614"/>
                      </a:lnTo>
                      <a:lnTo>
                        <a:pt x="382" y="25641"/>
                      </a:lnTo>
                      <a:lnTo>
                        <a:pt x="558" y="25682"/>
                      </a:lnTo>
                      <a:lnTo>
                        <a:pt x="1211" y="25723"/>
                      </a:lnTo>
                      <a:lnTo>
                        <a:pt x="1878" y="25764"/>
                      </a:lnTo>
                      <a:lnTo>
                        <a:pt x="3292" y="25886"/>
                      </a:lnTo>
                      <a:lnTo>
                        <a:pt x="4762" y="26022"/>
                      </a:lnTo>
                      <a:lnTo>
                        <a:pt x="6271" y="26158"/>
                      </a:lnTo>
                      <a:lnTo>
                        <a:pt x="7768" y="26308"/>
                      </a:lnTo>
                      <a:lnTo>
                        <a:pt x="9237" y="26430"/>
                      </a:lnTo>
                      <a:lnTo>
                        <a:pt x="9958" y="26484"/>
                      </a:lnTo>
                      <a:lnTo>
                        <a:pt x="10651" y="26525"/>
                      </a:lnTo>
                      <a:lnTo>
                        <a:pt x="11318" y="26552"/>
                      </a:lnTo>
                      <a:lnTo>
                        <a:pt x="11971" y="26566"/>
                      </a:lnTo>
                      <a:lnTo>
                        <a:pt x="14487" y="26607"/>
                      </a:lnTo>
                      <a:lnTo>
                        <a:pt x="17004" y="26648"/>
                      </a:lnTo>
                      <a:lnTo>
                        <a:pt x="19534" y="26661"/>
                      </a:lnTo>
                      <a:lnTo>
                        <a:pt x="22064" y="26675"/>
                      </a:lnTo>
                      <a:lnTo>
                        <a:pt x="22255" y="26675"/>
                      </a:lnTo>
                      <a:lnTo>
                        <a:pt x="22445" y="26648"/>
                      </a:lnTo>
                      <a:lnTo>
                        <a:pt x="22622" y="26620"/>
                      </a:lnTo>
                      <a:lnTo>
                        <a:pt x="22812" y="26580"/>
                      </a:lnTo>
                      <a:lnTo>
                        <a:pt x="22989" y="26525"/>
                      </a:lnTo>
                      <a:lnTo>
                        <a:pt x="23180" y="26457"/>
                      </a:lnTo>
                      <a:lnTo>
                        <a:pt x="23343" y="26376"/>
                      </a:lnTo>
                      <a:lnTo>
                        <a:pt x="23520" y="26294"/>
                      </a:lnTo>
                      <a:lnTo>
                        <a:pt x="23683" y="26185"/>
                      </a:lnTo>
                      <a:lnTo>
                        <a:pt x="23832" y="26076"/>
                      </a:lnTo>
                      <a:lnTo>
                        <a:pt x="23996" y="25954"/>
                      </a:lnTo>
                      <a:lnTo>
                        <a:pt x="24132" y="25832"/>
                      </a:lnTo>
                      <a:lnTo>
                        <a:pt x="24268" y="25682"/>
                      </a:lnTo>
                      <a:lnTo>
                        <a:pt x="24390" y="25532"/>
                      </a:lnTo>
                      <a:lnTo>
                        <a:pt x="24513" y="25369"/>
                      </a:lnTo>
                      <a:lnTo>
                        <a:pt x="24621" y="25192"/>
                      </a:lnTo>
                      <a:lnTo>
                        <a:pt x="24785" y="24907"/>
                      </a:lnTo>
                      <a:lnTo>
                        <a:pt x="24975" y="24553"/>
                      </a:lnTo>
                      <a:lnTo>
                        <a:pt x="25152" y="24186"/>
                      </a:lnTo>
                      <a:lnTo>
                        <a:pt x="25315" y="23832"/>
                      </a:lnTo>
                      <a:lnTo>
                        <a:pt x="25465" y="23465"/>
                      </a:lnTo>
                      <a:lnTo>
                        <a:pt x="25750" y="22730"/>
                      </a:lnTo>
                      <a:lnTo>
                        <a:pt x="25886" y="22349"/>
                      </a:lnTo>
                      <a:lnTo>
                        <a:pt x="26009" y="21982"/>
                      </a:lnTo>
                      <a:lnTo>
                        <a:pt x="26226" y="21234"/>
                      </a:lnTo>
                      <a:lnTo>
                        <a:pt x="26417" y="20486"/>
                      </a:lnTo>
                      <a:lnTo>
                        <a:pt x="26580" y="19738"/>
                      </a:lnTo>
                      <a:lnTo>
                        <a:pt x="26716" y="18989"/>
                      </a:lnTo>
                      <a:lnTo>
                        <a:pt x="26811" y="18241"/>
                      </a:lnTo>
                      <a:lnTo>
                        <a:pt x="26893" y="17493"/>
                      </a:lnTo>
                      <a:lnTo>
                        <a:pt x="26947" y="16745"/>
                      </a:lnTo>
                      <a:lnTo>
                        <a:pt x="26975" y="16011"/>
                      </a:lnTo>
                      <a:lnTo>
                        <a:pt x="26988" y="15276"/>
                      </a:lnTo>
                      <a:lnTo>
                        <a:pt x="26988" y="14541"/>
                      </a:lnTo>
                      <a:lnTo>
                        <a:pt x="26961" y="13820"/>
                      </a:lnTo>
                      <a:lnTo>
                        <a:pt x="26907" y="13100"/>
                      </a:lnTo>
                      <a:lnTo>
                        <a:pt x="26852" y="12379"/>
                      </a:lnTo>
                      <a:lnTo>
                        <a:pt x="26771" y="11671"/>
                      </a:lnTo>
                      <a:lnTo>
                        <a:pt x="26675" y="10964"/>
                      </a:lnTo>
                      <a:lnTo>
                        <a:pt x="26567" y="10257"/>
                      </a:lnTo>
                      <a:lnTo>
                        <a:pt x="26444" y="9563"/>
                      </a:lnTo>
                      <a:lnTo>
                        <a:pt x="26322" y="8869"/>
                      </a:lnTo>
                      <a:lnTo>
                        <a:pt x="26172" y="8175"/>
                      </a:lnTo>
                      <a:lnTo>
                        <a:pt x="26009" y="7495"/>
                      </a:lnTo>
                      <a:lnTo>
                        <a:pt x="25846" y="6815"/>
                      </a:lnTo>
                      <a:lnTo>
                        <a:pt x="25655" y="6135"/>
                      </a:lnTo>
                      <a:lnTo>
                        <a:pt x="25465" y="5469"/>
                      </a:lnTo>
                      <a:lnTo>
                        <a:pt x="25261" y="4802"/>
                      </a:lnTo>
                      <a:lnTo>
                        <a:pt x="25043" y="4135"/>
                      </a:lnTo>
                      <a:lnTo>
                        <a:pt x="24812" y="3469"/>
                      </a:lnTo>
                      <a:lnTo>
                        <a:pt x="24567" y="2789"/>
                      </a:lnTo>
                      <a:lnTo>
                        <a:pt x="24431" y="2449"/>
                      </a:lnTo>
                      <a:lnTo>
                        <a:pt x="24349" y="2272"/>
                      </a:lnTo>
                      <a:lnTo>
                        <a:pt x="24268" y="2054"/>
                      </a:lnTo>
                      <a:lnTo>
                        <a:pt x="24200" y="1905"/>
                      </a:lnTo>
                      <a:lnTo>
                        <a:pt x="24118" y="1755"/>
                      </a:lnTo>
                      <a:lnTo>
                        <a:pt x="24036" y="1605"/>
                      </a:lnTo>
                      <a:lnTo>
                        <a:pt x="23941" y="1469"/>
                      </a:lnTo>
                      <a:lnTo>
                        <a:pt x="23846" y="1333"/>
                      </a:lnTo>
                      <a:lnTo>
                        <a:pt x="23751" y="1211"/>
                      </a:lnTo>
                      <a:lnTo>
                        <a:pt x="23520" y="966"/>
                      </a:lnTo>
                      <a:lnTo>
                        <a:pt x="23288" y="748"/>
                      </a:lnTo>
                      <a:lnTo>
                        <a:pt x="23016" y="558"/>
                      </a:lnTo>
                      <a:lnTo>
                        <a:pt x="22744" y="395"/>
                      </a:lnTo>
                      <a:lnTo>
                        <a:pt x="22459" y="259"/>
                      </a:lnTo>
                      <a:lnTo>
                        <a:pt x="22159" y="150"/>
                      </a:lnTo>
                      <a:lnTo>
                        <a:pt x="21846" y="68"/>
                      </a:lnTo>
                      <a:lnTo>
                        <a:pt x="21534" y="28"/>
                      </a:lnTo>
                      <a:lnTo>
                        <a:pt x="21207"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a:off x="7435888" y="2282112"/>
                  <a:ext cx="291893" cy="225024"/>
                </a:xfrm>
                <a:custGeom>
                  <a:rect b="b" l="l" r="r" t="t"/>
                  <a:pathLst>
                    <a:path extrusionOk="0" h="7373" w="9564">
                      <a:moveTo>
                        <a:pt x="6081" y="0"/>
                      </a:moveTo>
                      <a:lnTo>
                        <a:pt x="6040" y="41"/>
                      </a:lnTo>
                      <a:lnTo>
                        <a:pt x="6013" y="109"/>
                      </a:lnTo>
                      <a:lnTo>
                        <a:pt x="5999" y="204"/>
                      </a:lnTo>
                      <a:lnTo>
                        <a:pt x="5999" y="313"/>
                      </a:lnTo>
                      <a:lnTo>
                        <a:pt x="6026" y="435"/>
                      </a:lnTo>
                      <a:lnTo>
                        <a:pt x="6081" y="735"/>
                      </a:lnTo>
                      <a:lnTo>
                        <a:pt x="6162" y="1061"/>
                      </a:lnTo>
                      <a:lnTo>
                        <a:pt x="6271" y="1401"/>
                      </a:lnTo>
                      <a:lnTo>
                        <a:pt x="6366" y="1728"/>
                      </a:lnTo>
                      <a:lnTo>
                        <a:pt x="6462" y="1986"/>
                      </a:lnTo>
                      <a:lnTo>
                        <a:pt x="6530" y="2204"/>
                      </a:lnTo>
                      <a:lnTo>
                        <a:pt x="6557" y="2285"/>
                      </a:lnTo>
                      <a:lnTo>
                        <a:pt x="6557" y="2367"/>
                      </a:lnTo>
                      <a:lnTo>
                        <a:pt x="6557" y="2435"/>
                      </a:lnTo>
                      <a:lnTo>
                        <a:pt x="6543" y="2489"/>
                      </a:lnTo>
                      <a:lnTo>
                        <a:pt x="6502" y="2544"/>
                      </a:lnTo>
                      <a:lnTo>
                        <a:pt x="6448" y="2585"/>
                      </a:lnTo>
                      <a:lnTo>
                        <a:pt x="6380" y="2612"/>
                      </a:lnTo>
                      <a:lnTo>
                        <a:pt x="6285" y="2639"/>
                      </a:lnTo>
                      <a:lnTo>
                        <a:pt x="6162" y="2666"/>
                      </a:lnTo>
                      <a:lnTo>
                        <a:pt x="5822" y="2666"/>
                      </a:lnTo>
                      <a:lnTo>
                        <a:pt x="5578" y="2625"/>
                      </a:lnTo>
                      <a:lnTo>
                        <a:pt x="5292" y="2571"/>
                      </a:lnTo>
                      <a:lnTo>
                        <a:pt x="4965" y="2489"/>
                      </a:lnTo>
                      <a:lnTo>
                        <a:pt x="4231" y="2299"/>
                      </a:lnTo>
                      <a:lnTo>
                        <a:pt x="3442" y="2081"/>
                      </a:lnTo>
                      <a:lnTo>
                        <a:pt x="2639" y="1877"/>
                      </a:lnTo>
                      <a:lnTo>
                        <a:pt x="2258" y="1782"/>
                      </a:lnTo>
                      <a:lnTo>
                        <a:pt x="1905" y="1700"/>
                      </a:lnTo>
                      <a:lnTo>
                        <a:pt x="1565" y="1646"/>
                      </a:lnTo>
                      <a:lnTo>
                        <a:pt x="1265" y="1605"/>
                      </a:lnTo>
                      <a:lnTo>
                        <a:pt x="1021" y="1592"/>
                      </a:lnTo>
                      <a:lnTo>
                        <a:pt x="912" y="1605"/>
                      </a:lnTo>
                      <a:lnTo>
                        <a:pt x="817" y="1619"/>
                      </a:lnTo>
                      <a:lnTo>
                        <a:pt x="749" y="1632"/>
                      </a:lnTo>
                      <a:lnTo>
                        <a:pt x="694" y="1673"/>
                      </a:lnTo>
                      <a:lnTo>
                        <a:pt x="681" y="1714"/>
                      </a:lnTo>
                      <a:lnTo>
                        <a:pt x="694" y="1755"/>
                      </a:lnTo>
                      <a:lnTo>
                        <a:pt x="721" y="1809"/>
                      </a:lnTo>
                      <a:lnTo>
                        <a:pt x="776" y="1864"/>
                      </a:lnTo>
                      <a:lnTo>
                        <a:pt x="953" y="2000"/>
                      </a:lnTo>
                      <a:lnTo>
                        <a:pt x="1184" y="2136"/>
                      </a:lnTo>
                      <a:lnTo>
                        <a:pt x="1483" y="2299"/>
                      </a:lnTo>
                      <a:lnTo>
                        <a:pt x="1810" y="2462"/>
                      </a:lnTo>
                      <a:lnTo>
                        <a:pt x="2163" y="2625"/>
                      </a:lnTo>
                      <a:lnTo>
                        <a:pt x="2884" y="2952"/>
                      </a:lnTo>
                      <a:lnTo>
                        <a:pt x="3537" y="3224"/>
                      </a:lnTo>
                      <a:lnTo>
                        <a:pt x="4204" y="3482"/>
                      </a:lnTo>
                      <a:lnTo>
                        <a:pt x="3592" y="3374"/>
                      </a:lnTo>
                      <a:lnTo>
                        <a:pt x="2966" y="3265"/>
                      </a:lnTo>
                      <a:lnTo>
                        <a:pt x="2231" y="3142"/>
                      </a:lnTo>
                      <a:lnTo>
                        <a:pt x="1483" y="3047"/>
                      </a:lnTo>
                      <a:lnTo>
                        <a:pt x="1129" y="3020"/>
                      </a:lnTo>
                      <a:lnTo>
                        <a:pt x="803" y="3006"/>
                      </a:lnTo>
                      <a:lnTo>
                        <a:pt x="531" y="3006"/>
                      </a:lnTo>
                      <a:lnTo>
                        <a:pt x="286" y="3020"/>
                      </a:lnTo>
                      <a:lnTo>
                        <a:pt x="191" y="3047"/>
                      </a:lnTo>
                      <a:lnTo>
                        <a:pt x="123" y="3061"/>
                      </a:lnTo>
                      <a:lnTo>
                        <a:pt x="55" y="3102"/>
                      </a:lnTo>
                      <a:lnTo>
                        <a:pt x="14" y="3142"/>
                      </a:lnTo>
                      <a:lnTo>
                        <a:pt x="0" y="3183"/>
                      </a:lnTo>
                      <a:lnTo>
                        <a:pt x="0" y="3238"/>
                      </a:lnTo>
                      <a:lnTo>
                        <a:pt x="28" y="3306"/>
                      </a:lnTo>
                      <a:lnTo>
                        <a:pt x="68" y="3360"/>
                      </a:lnTo>
                      <a:lnTo>
                        <a:pt x="136" y="3414"/>
                      </a:lnTo>
                      <a:lnTo>
                        <a:pt x="218" y="3482"/>
                      </a:lnTo>
                      <a:lnTo>
                        <a:pt x="436" y="3618"/>
                      </a:lnTo>
                      <a:lnTo>
                        <a:pt x="708" y="3754"/>
                      </a:lnTo>
                      <a:lnTo>
                        <a:pt x="1021" y="3890"/>
                      </a:lnTo>
                      <a:lnTo>
                        <a:pt x="1361" y="4013"/>
                      </a:lnTo>
                      <a:lnTo>
                        <a:pt x="1728" y="4149"/>
                      </a:lnTo>
                      <a:lnTo>
                        <a:pt x="2449" y="4380"/>
                      </a:lnTo>
                      <a:lnTo>
                        <a:pt x="3088" y="4584"/>
                      </a:lnTo>
                      <a:lnTo>
                        <a:pt x="3714" y="4761"/>
                      </a:lnTo>
                      <a:lnTo>
                        <a:pt x="3714" y="4761"/>
                      </a:lnTo>
                      <a:lnTo>
                        <a:pt x="3183" y="4734"/>
                      </a:lnTo>
                      <a:lnTo>
                        <a:pt x="2639" y="4707"/>
                      </a:lnTo>
                      <a:lnTo>
                        <a:pt x="2014" y="4679"/>
                      </a:lnTo>
                      <a:lnTo>
                        <a:pt x="1388" y="4679"/>
                      </a:lnTo>
                      <a:lnTo>
                        <a:pt x="844" y="4693"/>
                      </a:lnTo>
                      <a:lnTo>
                        <a:pt x="626" y="4707"/>
                      </a:lnTo>
                      <a:lnTo>
                        <a:pt x="449" y="4734"/>
                      </a:lnTo>
                      <a:lnTo>
                        <a:pt x="340" y="4761"/>
                      </a:lnTo>
                      <a:lnTo>
                        <a:pt x="300" y="4788"/>
                      </a:lnTo>
                      <a:lnTo>
                        <a:pt x="286" y="4802"/>
                      </a:lnTo>
                      <a:lnTo>
                        <a:pt x="286" y="4856"/>
                      </a:lnTo>
                      <a:lnTo>
                        <a:pt x="313" y="4897"/>
                      </a:lnTo>
                      <a:lnTo>
                        <a:pt x="354" y="4951"/>
                      </a:lnTo>
                      <a:lnTo>
                        <a:pt x="409" y="5006"/>
                      </a:lnTo>
                      <a:lnTo>
                        <a:pt x="558" y="5101"/>
                      </a:lnTo>
                      <a:lnTo>
                        <a:pt x="762" y="5210"/>
                      </a:lnTo>
                      <a:lnTo>
                        <a:pt x="1007" y="5305"/>
                      </a:lnTo>
                      <a:lnTo>
                        <a:pt x="1279" y="5414"/>
                      </a:lnTo>
                      <a:lnTo>
                        <a:pt x="1878" y="5604"/>
                      </a:lnTo>
                      <a:lnTo>
                        <a:pt x="2476" y="5781"/>
                      </a:lnTo>
                      <a:lnTo>
                        <a:pt x="3007" y="5917"/>
                      </a:lnTo>
                      <a:lnTo>
                        <a:pt x="3524" y="6040"/>
                      </a:lnTo>
                      <a:lnTo>
                        <a:pt x="3170" y="6040"/>
                      </a:lnTo>
                      <a:lnTo>
                        <a:pt x="2803" y="6053"/>
                      </a:lnTo>
                      <a:lnTo>
                        <a:pt x="2381" y="6067"/>
                      </a:lnTo>
                      <a:lnTo>
                        <a:pt x="1973" y="6108"/>
                      </a:lnTo>
                      <a:lnTo>
                        <a:pt x="1796" y="6149"/>
                      </a:lnTo>
                      <a:lnTo>
                        <a:pt x="1633" y="6176"/>
                      </a:lnTo>
                      <a:lnTo>
                        <a:pt x="1497" y="6217"/>
                      </a:lnTo>
                      <a:lnTo>
                        <a:pt x="1402" y="6271"/>
                      </a:lnTo>
                      <a:lnTo>
                        <a:pt x="1374" y="6298"/>
                      </a:lnTo>
                      <a:lnTo>
                        <a:pt x="1361" y="6325"/>
                      </a:lnTo>
                      <a:lnTo>
                        <a:pt x="1347" y="6366"/>
                      </a:lnTo>
                      <a:lnTo>
                        <a:pt x="1361" y="6393"/>
                      </a:lnTo>
                      <a:lnTo>
                        <a:pt x="1388" y="6434"/>
                      </a:lnTo>
                      <a:lnTo>
                        <a:pt x="1442" y="6475"/>
                      </a:lnTo>
                      <a:lnTo>
                        <a:pt x="1606" y="6570"/>
                      </a:lnTo>
                      <a:lnTo>
                        <a:pt x="1864" y="6679"/>
                      </a:lnTo>
                      <a:lnTo>
                        <a:pt x="2190" y="6788"/>
                      </a:lnTo>
                      <a:lnTo>
                        <a:pt x="2585" y="6897"/>
                      </a:lnTo>
                      <a:lnTo>
                        <a:pt x="3034" y="6992"/>
                      </a:lnTo>
                      <a:lnTo>
                        <a:pt x="3537" y="7101"/>
                      </a:lnTo>
                      <a:lnTo>
                        <a:pt x="4081" y="7182"/>
                      </a:lnTo>
                      <a:lnTo>
                        <a:pt x="4653" y="7264"/>
                      </a:lnTo>
                      <a:lnTo>
                        <a:pt x="5251" y="7318"/>
                      </a:lnTo>
                      <a:lnTo>
                        <a:pt x="5850" y="7359"/>
                      </a:lnTo>
                      <a:lnTo>
                        <a:pt x="6462" y="7373"/>
                      </a:lnTo>
                      <a:lnTo>
                        <a:pt x="7074" y="7359"/>
                      </a:lnTo>
                      <a:lnTo>
                        <a:pt x="7373" y="7332"/>
                      </a:lnTo>
                      <a:lnTo>
                        <a:pt x="7672" y="7305"/>
                      </a:lnTo>
                      <a:lnTo>
                        <a:pt x="7958" y="7264"/>
                      </a:lnTo>
                      <a:lnTo>
                        <a:pt x="8244" y="7210"/>
                      </a:lnTo>
                      <a:lnTo>
                        <a:pt x="8516" y="7155"/>
                      </a:lnTo>
                      <a:lnTo>
                        <a:pt x="8788" y="7087"/>
                      </a:lnTo>
                      <a:lnTo>
                        <a:pt x="8883" y="7005"/>
                      </a:lnTo>
                      <a:lnTo>
                        <a:pt x="8992" y="6883"/>
                      </a:lnTo>
                      <a:lnTo>
                        <a:pt x="9101" y="6733"/>
                      </a:lnTo>
                      <a:lnTo>
                        <a:pt x="9196" y="6543"/>
                      </a:lnTo>
                      <a:lnTo>
                        <a:pt x="9291" y="6339"/>
                      </a:lnTo>
                      <a:lnTo>
                        <a:pt x="9386" y="6108"/>
                      </a:lnTo>
                      <a:lnTo>
                        <a:pt x="9454" y="5849"/>
                      </a:lnTo>
                      <a:lnTo>
                        <a:pt x="9509" y="5577"/>
                      </a:lnTo>
                      <a:lnTo>
                        <a:pt x="9549" y="5292"/>
                      </a:lnTo>
                      <a:lnTo>
                        <a:pt x="9563" y="5006"/>
                      </a:lnTo>
                      <a:lnTo>
                        <a:pt x="9536" y="4693"/>
                      </a:lnTo>
                      <a:lnTo>
                        <a:pt x="9509" y="4543"/>
                      </a:lnTo>
                      <a:lnTo>
                        <a:pt x="9481" y="4394"/>
                      </a:lnTo>
                      <a:lnTo>
                        <a:pt x="9441" y="4231"/>
                      </a:lnTo>
                      <a:lnTo>
                        <a:pt x="9400" y="4081"/>
                      </a:lnTo>
                      <a:lnTo>
                        <a:pt x="9332" y="3931"/>
                      </a:lnTo>
                      <a:lnTo>
                        <a:pt x="9264" y="3782"/>
                      </a:lnTo>
                      <a:lnTo>
                        <a:pt x="9182" y="3618"/>
                      </a:lnTo>
                      <a:lnTo>
                        <a:pt x="9087" y="3469"/>
                      </a:lnTo>
                      <a:lnTo>
                        <a:pt x="8992" y="3319"/>
                      </a:lnTo>
                      <a:lnTo>
                        <a:pt x="8869" y="3183"/>
                      </a:lnTo>
                      <a:lnTo>
                        <a:pt x="8461" y="2680"/>
                      </a:lnTo>
                      <a:lnTo>
                        <a:pt x="8148" y="2258"/>
                      </a:lnTo>
                      <a:lnTo>
                        <a:pt x="7890" y="1877"/>
                      </a:lnTo>
                      <a:lnTo>
                        <a:pt x="7672" y="1537"/>
                      </a:lnTo>
                      <a:lnTo>
                        <a:pt x="7455" y="1224"/>
                      </a:lnTo>
                      <a:lnTo>
                        <a:pt x="7223" y="925"/>
                      </a:lnTo>
                      <a:lnTo>
                        <a:pt x="7087" y="776"/>
                      </a:lnTo>
                      <a:lnTo>
                        <a:pt x="6951" y="612"/>
                      </a:lnTo>
                      <a:lnTo>
                        <a:pt x="6788" y="449"/>
                      </a:lnTo>
                      <a:lnTo>
                        <a:pt x="6611" y="286"/>
                      </a:lnTo>
                      <a:lnTo>
                        <a:pt x="6462" y="150"/>
                      </a:lnTo>
                      <a:lnTo>
                        <a:pt x="6326" y="68"/>
                      </a:lnTo>
                      <a:lnTo>
                        <a:pt x="6230" y="14"/>
                      </a:lnTo>
                      <a:lnTo>
                        <a:pt x="6149"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2" name="Google Shape;962;p27"/>
            <p:cNvSpPr/>
            <p:nvPr/>
          </p:nvSpPr>
          <p:spPr>
            <a:xfrm>
              <a:off x="3924300" y="19241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a:off x="3924300" y="358027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p:nvPr/>
          </p:nvSpPr>
          <p:spPr>
            <a:xfrm>
              <a:off x="5781675" y="30659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a:off x="4714800" y="10382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 name="Google Shape;966;p27"/>
          <p:cNvSpPr txBox="1"/>
          <p:nvPr>
            <p:ph type="ctrTitle"/>
          </p:nvPr>
        </p:nvSpPr>
        <p:spPr>
          <a:xfrm>
            <a:off x="3580275" y="1603550"/>
            <a:ext cx="5106300" cy="19593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sz="6900"/>
              <a:t>Questions?</a:t>
            </a:r>
            <a:endParaRPr sz="6900"/>
          </a:p>
        </p:txBody>
      </p:sp>
      <p:sp>
        <p:nvSpPr>
          <p:cNvPr id="967" name="Google Shape;967;p27"/>
          <p:cNvSpPr txBox="1"/>
          <p:nvPr>
            <p:ph idx="1" type="subTitle"/>
          </p:nvPr>
        </p:nvSpPr>
        <p:spPr>
          <a:xfrm>
            <a:off x="6105375" y="2851850"/>
            <a:ext cx="2581200" cy="7110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t>Thank you!</a:t>
            </a:r>
            <a:endParaRPr/>
          </a:p>
        </p:txBody>
      </p:sp>
      <p:sp>
        <p:nvSpPr>
          <p:cNvPr id="968" name="Google Shape;968;p27"/>
          <p:cNvSpPr/>
          <p:nvPr/>
        </p:nvSpPr>
        <p:spPr>
          <a:xfrm>
            <a:off x="5085375" y="2158250"/>
            <a:ext cx="3601200" cy="635400"/>
          </a:xfrm>
          <a:prstGeom prst="roundRect">
            <a:avLst>
              <a:gd fmla="val 16667"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27"/>
          <p:cNvGrpSpPr/>
          <p:nvPr/>
        </p:nvGrpSpPr>
        <p:grpSpPr>
          <a:xfrm>
            <a:off x="2607682" y="979875"/>
            <a:ext cx="1961676" cy="3933325"/>
            <a:chOff x="457200" y="1110125"/>
            <a:chExt cx="1806332" cy="3621846"/>
          </a:xfrm>
        </p:grpSpPr>
        <p:sp>
          <p:nvSpPr>
            <p:cNvPr id="970" name="Google Shape;970;p27"/>
            <p:cNvSpPr/>
            <p:nvPr/>
          </p:nvSpPr>
          <p:spPr>
            <a:xfrm>
              <a:off x="732798" y="1219887"/>
              <a:ext cx="1267116" cy="1408917"/>
            </a:xfrm>
            <a:custGeom>
              <a:rect b="b" l="l" r="r" t="t"/>
              <a:pathLst>
                <a:path extrusionOk="0" h="47841" w="43026">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a:off x="732798" y="1110125"/>
              <a:ext cx="1267116" cy="235571"/>
            </a:xfrm>
            <a:custGeom>
              <a:rect b="b" l="l" r="r" t="t"/>
              <a:pathLst>
                <a:path extrusionOk="0" h="7999" w="43026">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a:off x="1610513" y="1175417"/>
              <a:ext cx="82578" cy="82166"/>
            </a:xfrm>
            <a:custGeom>
              <a:rect b="b" l="l" r="r" t="t"/>
              <a:pathLst>
                <a:path extrusionOk="0" h="2790" w="2804">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rgbClr val="802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a:off x="1743924" y="1175417"/>
              <a:ext cx="82548" cy="82166"/>
            </a:xfrm>
            <a:custGeom>
              <a:rect b="b" l="l" r="r" t="t"/>
              <a:pathLst>
                <a:path extrusionOk="0" h="2790" w="2803">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rgbClr val="277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a:off x="1872123" y="1175417"/>
              <a:ext cx="82136" cy="82166"/>
            </a:xfrm>
            <a:custGeom>
              <a:rect b="b" l="l" r="r" t="t"/>
              <a:pathLst>
                <a:path extrusionOk="0" h="2790" w="2789">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rgbClr val="26EA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7"/>
            <p:cNvSpPr/>
            <p:nvPr/>
          </p:nvSpPr>
          <p:spPr>
            <a:xfrm>
              <a:off x="902669" y="2032308"/>
              <a:ext cx="937806" cy="49712"/>
            </a:xfrm>
            <a:custGeom>
              <a:rect b="b" l="l" r="r" t="t"/>
              <a:pathLst>
                <a:path extrusionOk="0" h="1688" w="31844">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7"/>
            <p:cNvSpPr/>
            <p:nvPr/>
          </p:nvSpPr>
          <p:spPr>
            <a:xfrm>
              <a:off x="902669" y="2156501"/>
              <a:ext cx="937806" cy="49682"/>
            </a:xfrm>
            <a:custGeom>
              <a:rect b="b" l="l" r="r" t="t"/>
              <a:pathLst>
                <a:path extrusionOk="0" h="1687" w="31844">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7"/>
            <p:cNvSpPr/>
            <p:nvPr/>
          </p:nvSpPr>
          <p:spPr>
            <a:xfrm>
              <a:off x="902669" y="2280693"/>
              <a:ext cx="937806" cy="49682"/>
            </a:xfrm>
            <a:custGeom>
              <a:rect b="b" l="l" r="r" t="t"/>
              <a:pathLst>
                <a:path extrusionOk="0" h="1687" w="31844">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7"/>
            <p:cNvSpPr/>
            <p:nvPr/>
          </p:nvSpPr>
          <p:spPr>
            <a:xfrm>
              <a:off x="902669" y="2405269"/>
              <a:ext cx="937806" cy="49299"/>
            </a:xfrm>
            <a:custGeom>
              <a:rect b="b" l="l" r="r" t="t"/>
              <a:pathLst>
                <a:path extrusionOk="0" h="1674" w="31844">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7"/>
            <p:cNvSpPr/>
            <p:nvPr/>
          </p:nvSpPr>
          <p:spPr>
            <a:xfrm>
              <a:off x="1266796" y="1647744"/>
              <a:ext cx="209566" cy="15638"/>
            </a:xfrm>
            <a:custGeom>
              <a:rect b="b" l="l" r="r" t="t"/>
              <a:pathLst>
                <a:path extrusionOk="0" h="531" w="7116">
                  <a:moveTo>
                    <a:pt x="1" y="0"/>
                  </a:moveTo>
                  <a:lnTo>
                    <a:pt x="1" y="531"/>
                  </a:lnTo>
                  <a:lnTo>
                    <a:pt x="7115" y="531"/>
                  </a:lnTo>
                  <a:lnTo>
                    <a:pt x="711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7"/>
            <p:cNvSpPr/>
            <p:nvPr/>
          </p:nvSpPr>
          <p:spPr>
            <a:xfrm>
              <a:off x="1266796" y="1679373"/>
              <a:ext cx="209566" cy="15667"/>
            </a:xfrm>
            <a:custGeom>
              <a:rect b="b" l="l" r="r" t="t"/>
              <a:pathLst>
                <a:path extrusionOk="0" h="532" w="7116">
                  <a:moveTo>
                    <a:pt x="1" y="1"/>
                  </a:moveTo>
                  <a:lnTo>
                    <a:pt x="1" y="531"/>
                  </a:lnTo>
                  <a:lnTo>
                    <a:pt x="7115" y="531"/>
                  </a:lnTo>
                  <a:lnTo>
                    <a:pt x="711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7"/>
            <p:cNvSpPr/>
            <p:nvPr/>
          </p:nvSpPr>
          <p:spPr>
            <a:xfrm>
              <a:off x="1267620" y="1713830"/>
              <a:ext cx="209537" cy="15638"/>
            </a:xfrm>
            <a:custGeom>
              <a:rect b="b" l="l" r="r" t="t"/>
              <a:pathLst>
                <a:path extrusionOk="0" h="531" w="7115">
                  <a:moveTo>
                    <a:pt x="0" y="0"/>
                  </a:moveTo>
                  <a:lnTo>
                    <a:pt x="0" y="531"/>
                  </a:lnTo>
                  <a:lnTo>
                    <a:pt x="7114" y="531"/>
                  </a:lnTo>
                  <a:lnTo>
                    <a:pt x="711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7"/>
            <p:cNvSpPr/>
            <p:nvPr/>
          </p:nvSpPr>
          <p:spPr>
            <a:xfrm>
              <a:off x="1266796" y="1747492"/>
              <a:ext cx="209566" cy="15638"/>
            </a:xfrm>
            <a:custGeom>
              <a:rect b="b" l="l" r="r" t="t"/>
              <a:pathLst>
                <a:path extrusionOk="0" h="531" w="7116">
                  <a:moveTo>
                    <a:pt x="1" y="0"/>
                  </a:moveTo>
                  <a:lnTo>
                    <a:pt x="1" y="531"/>
                  </a:lnTo>
                  <a:lnTo>
                    <a:pt x="7115" y="531"/>
                  </a:lnTo>
                  <a:lnTo>
                    <a:pt x="711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7"/>
            <p:cNvSpPr/>
            <p:nvPr/>
          </p:nvSpPr>
          <p:spPr>
            <a:xfrm>
              <a:off x="1266796" y="1779122"/>
              <a:ext cx="209566" cy="15667"/>
            </a:xfrm>
            <a:custGeom>
              <a:rect b="b" l="l" r="r" t="t"/>
              <a:pathLst>
                <a:path extrusionOk="0" h="532" w="7116">
                  <a:moveTo>
                    <a:pt x="1" y="1"/>
                  </a:moveTo>
                  <a:lnTo>
                    <a:pt x="1" y="531"/>
                  </a:lnTo>
                  <a:lnTo>
                    <a:pt x="7115" y="531"/>
                  </a:lnTo>
                  <a:lnTo>
                    <a:pt x="711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7"/>
            <p:cNvSpPr/>
            <p:nvPr/>
          </p:nvSpPr>
          <p:spPr>
            <a:xfrm>
              <a:off x="1266796" y="1815170"/>
              <a:ext cx="209566" cy="16050"/>
            </a:xfrm>
            <a:custGeom>
              <a:rect b="b" l="l" r="r" t="t"/>
              <a:pathLst>
                <a:path extrusionOk="0" h="545" w="7116">
                  <a:moveTo>
                    <a:pt x="1" y="1"/>
                  </a:moveTo>
                  <a:lnTo>
                    <a:pt x="1" y="545"/>
                  </a:lnTo>
                  <a:lnTo>
                    <a:pt x="7115" y="545"/>
                  </a:lnTo>
                  <a:lnTo>
                    <a:pt x="711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7"/>
            <p:cNvSpPr/>
            <p:nvPr/>
          </p:nvSpPr>
          <p:spPr>
            <a:xfrm>
              <a:off x="913065" y="1530354"/>
              <a:ext cx="395837" cy="395808"/>
            </a:xfrm>
            <a:custGeom>
              <a:rect b="b" l="l" r="r" t="t"/>
              <a:pathLst>
                <a:path extrusionOk="0" h="13440" w="13441">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7"/>
            <p:cNvSpPr/>
            <p:nvPr/>
          </p:nvSpPr>
          <p:spPr>
            <a:xfrm>
              <a:off x="1003596" y="1624095"/>
              <a:ext cx="214749" cy="214749"/>
            </a:xfrm>
            <a:custGeom>
              <a:rect b="b" l="l" r="r" t="t"/>
              <a:pathLst>
                <a:path extrusionOk="0" h="7292" w="7292">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7"/>
            <p:cNvSpPr/>
            <p:nvPr/>
          </p:nvSpPr>
          <p:spPr>
            <a:xfrm>
              <a:off x="1048891" y="1669773"/>
              <a:ext cx="123808" cy="123808"/>
            </a:xfrm>
            <a:custGeom>
              <a:rect b="b" l="l" r="r" t="t"/>
              <a:pathLst>
                <a:path extrusionOk="0" h="4204" w="4204">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7"/>
            <p:cNvSpPr/>
            <p:nvPr/>
          </p:nvSpPr>
          <p:spPr>
            <a:xfrm>
              <a:off x="1085734" y="1706615"/>
              <a:ext cx="50094" cy="50094"/>
            </a:xfrm>
            <a:custGeom>
              <a:rect b="b" l="l" r="r" t="t"/>
              <a:pathLst>
                <a:path extrusionOk="0" h="1701" w="1701">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7"/>
            <p:cNvSpPr/>
            <p:nvPr/>
          </p:nvSpPr>
          <p:spPr>
            <a:xfrm>
              <a:off x="1434252" y="1530354"/>
              <a:ext cx="395837" cy="395808"/>
            </a:xfrm>
            <a:custGeom>
              <a:rect b="b" l="l" r="r" t="t"/>
              <a:pathLst>
                <a:path extrusionOk="0" h="13440" w="13441">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7"/>
            <p:cNvSpPr/>
            <p:nvPr/>
          </p:nvSpPr>
          <p:spPr>
            <a:xfrm>
              <a:off x="1524783" y="1624095"/>
              <a:ext cx="214749" cy="214749"/>
            </a:xfrm>
            <a:custGeom>
              <a:rect b="b" l="l" r="r" t="t"/>
              <a:pathLst>
                <a:path extrusionOk="0" h="7292" w="7292">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7"/>
            <p:cNvSpPr/>
            <p:nvPr/>
          </p:nvSpPr>
          <p:spPr>
            <a:xfrm>
              <a:off x="1570461" y="1669773"/>
              <a:ext cx="123808" cy="123808"/>
            </a:xfrm>
            <a:custGeom>
              <a:rect b="b" l="l" r="r" t="t"/>
              <a:pathLst>
                <a:path extrusionOk="0" h="4204" w="4204">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7"/>
            <p:cNvSpPr/>
            <p:nvPr/>
          </p:nvSpPr>
          <p:spPr>
            <a:xfrm>
              <a:off x="1606920" y="1706615"/>
              <a:ext cx="50507" cy="50094"/>
            </a:xfrm>
            <a:custGeom>
              <a:rect b="b" l="l" r="r" t="t"/>
              <a:pathLst>
                <a:path extrusionOk="0" h="1701" w="1715">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7"/>
            <p:cNvSpPr/>
            <p:nvPr/>
          </p:nvSpPr>
          <p:spPr>
            <a:xfrm>
              <a:off x="586989" y="4500406"/>
              <a:ext cx="1581170" cy="231565"/>
            </a:xfrm>
            <a:custGeom>
              <a:rect b="b" l="l" r="r" t="t"/>
              <a:pathLst>
                <a:path extrusionOk="0" h="7863" w="5369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7"/>
            <p:cNvSpPr/>
            <p:nvPr/>
          </p:nvSpPr>
          <p:spPr>
            <a:xfrm>
              <a:off x="1289237" y="4091810"/>
              <a:ext cx="974294" cy="530012"/>
            </a:xfrm>
            <a:custGeom>
              <a:rect b="b" l="l" r="r" t="t"/>
              <a:pathLst>
                <a:path extrusionOk="0" h="17997" w="33083">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rgbClr val="802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7"/>
            <p:cNvSpPr/>
            <p:nvPr/>
          </p:nvSpPr>
          <p:spPr>
            <a:xfrm>
              <a:off x="1316067" y="4540459"/>
              <a:ext cx="146661" cy="107404"/>
            </a:xfrm>
            <a:custGeom>
              <a:rect b="b" l="l" r="r" t="t"/>
              <a:pathLst>
                <a:path extrusionOk="0" h="3647" w="498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7"/>
            <p:cNvSpPr/>
            <p:nvPr/>
          </p:nvSpPr>
          <p:spPr>
            <a:xfrm>
              <a:off x="1429451" y="4518430"/>
              <a:ext cx="74155" cy="135441"/>
            </a:xfrm>
            <a:custGeom>
              <a:rect b="b" l="l" r="r" t="t"/>
              <a:pathLst>
                <a:path extrusionOk="0" h="4599" w="2518">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7"/>
            <p:cNvSpPr/>
            <p:nvPr/>
          </p:nvSpPr>
          <p:spPr>
            <a:xfrm>
              <a:off x="1060495" y="4451135"/>
              <a:ext cx="355373" cy="256009"/>
            </a:xfrm>
            <a:custGeom>
              <a:rect b="b" l="l" r="r" t="t"/>
              <a:pathLst>
                <a:path extrusionOk="0" h="8693" w="12067">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7"/>
            <p:cNvSpPr/>
            <p:nvPr/>
          </p:nvSpPr>
          <p:spPr>
            <a:xfrm>
              <a:off x="478022" y="4091810"/>
              <a:ext cx="974677" cy="530012"/>
            </a:xfrm>
            <a:custGeom>
              <a:rect b="b" l="l" r="r" t="t"/>
              <a:pathLst>
                <a:path extrusionOk="0" h="17997" w="33096">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rgbClr val="802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7"/>
            <p:cNvSpPr/>
            <p:nvPr/>
          </p:nvSpPr>
          <p:spPr>
            <a:xfrm>
              <a:off x="1278812" y="4540459"/>
              <a:ext cx="146661" cy="107404"/>
            </a:xfrm>
            <a:custGeom>
              <a:rect b="b" l="l" r="r" t="t"/>
              <a:pathLst>
                <a:path extrusionOk="0" h="3647" w="498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7"/>
            <p:cNvSpPr/>
            <p:nvPr/>
          </p:nvSpPr>
          <p:spPr>
            <a:xfrm>
              <a:off x="1238376" y="4518430"/>
              <a:ext cx="73713" cy="135441"/>
            </a:xfrm>
            <a:custGeom>
              <a:rect b="b" l="l" r="r" t="t"/>
              <a:pathLst>
                <a:path extrusionOk="0" h="4599" w="2503">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rgbClr val="802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7"/>
            <p:cNvSpPr/>
            <p:nvPr/>
          </p:nvSpPr>
          <p:spPr>
            <a:xfrm>
              <a:off x="1325697" y="4451135"/>
              <a:ext cx="355344" cy="256009"/>
            </a:xfrm>
            <a:custGeom>
              <a:rect b="b" l="l" r="r" t="t"/>
              <a:pathLst>
                <a:path extrusionOk="0" h="8693" w="12066">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7"/>
            <p:cNvSpPr/>
            <p:nvPr/>
          </p:nvSpPr>
          <p:spPr>
            <a:xfrm>
              <a:off x="1031250" y="3196456"/>
              <a:ext cx="642982" cy="1102461"/>
            </a:xfrm>
            <a:custGeom>
              <a:rect b="b" l="l" r="r" t="t"/>
              <a:pathLst>
                <a:path extrusionOk="0" h="37435" w="21833">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7"/>
            <p:cNvSpPr/>
            <p:nvPr/>
          </p:nvSpPr>
          <p:spPr>
            <a:xfrm>
              <a:off x="1193493" y="2748190"/>
              <a:ext cx="303276" cy="233568"/>
            </a:xfrm>
            <a:custGeom>
              <a:rect b="b" l="l" r="r" t="t"/>
              <a:pathLst>
                <a:path extrusionOk="0" h="7931" w="10298">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7"/>
            <p:cNvSpPr/>
            <p:nvPr/>
          </p:nvSpPr>
          <p:spPr>
            <a:xfrm>
              <a:off x="1185071" y="3003349"/>
              <a:ext cx="66528" cy="97391"/>
            </a:xfrm>
            <a:custGeom>
              <a:rect b="b" l="l" r="r" t="t"/>
              <a:pathLst>
                <a:path extrusionOk="0" h="3307" w="2259">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7"/>
            <p:cNvSpPr/>
            <p:nvPr/>
          </p:nvSpPr>
          <p:spPr>
            <a:xfrm>
              <a:off x="1209927" y="3027793"/>
              <a:ext cx="37667" cy="55719"/>
            </a:xfrm>
            <a:custGeom>
              <a:rect b="b" l="l" r="r" t="t"/>
              <a:pathLst>
                <a:path extrusionOk="0" h="1892" w="1279">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7"/>
            <p:cNvSpPr/>
            <p:nvPr/>
          </p:nvSpPr>
          <p:spPr>
            <a:xfrm>
              <a:off x="1205509" y="3048232"/>
              <a:ext cx="32071" cy="14048"/>
            </a:xfrm>
            <a:custGeom>
              <a:rect b="b" l="l" r="r" t="t"/>
              <a:pathLst>
                <a:path extrusionOk="0" h="477" w="1089">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7"/>
            <p:cNvSpPr/>
            <p:nvPr/>
          </p:nvSpPr>
          <p:spPr>
            <a:xfrm>
              <a:off x="1437050" y="3003349"/>
              <a:ext cx="66940" cy="97391"/>
            </a:xfrm>
            <a:custGeom>
              <a:rect b="b" l="l" r="r" t="t"/>
              <a:pathLst>
                <a:path extrusionOk="0" h="3307" w="2273">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7"/>
            <p:cNvSpPr/>
            <p:nvPr/>
          </p:nvSpPr>
          <p:spPr>
            <a:xfrm>
              <a:off x="1441467" y="3027793"/>
              <a:ext cx="37696" cy="55719"/>
            </a:xfrm>
            <a:custGeom>
              <a:rect b="b" l="l" r="r" t="t"/>
              <a:pathLst>
                <a:path extrusionOk="0" h="1892" w="128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7"/>
            <p:cNvSpPr/>
            <p:nvPr/>
          </p:nvSpPr>
          <p:spPr>
            <a:xfrm>
              <a:off x="1451480" y="3048232"/>
              <a:ext cx="31688" cy="14048"/>
            </a:xfrm>
            <a:custGeom>
              <a:rect b="b" l="l" r="r" t="t"/>
              <a:pathLst>
                <a:path extrusionOk="0" h="477" w="1076">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7"/>
            <p:cNvSpPr/>
            <p:nvPr/>
          </p:nvSpPr>
          <p:spPr>
            <a:xfrm>
              <a:off x="1265206" y="3118736"/>
              <a:ext cx="163860" cy="141831"/>
            </a:xfrm>
            <a:custGeom>
              <a:rect b="b" l="l" r="r" t="t"/>
              <a:pathLst>
                <a:path extrusionOk="0" h="4816" w="5564">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7"/>
            <p:cNvSpPr/>
            <p:nvPr/>
          </p:nvSpPr>
          <p:spPr>
            <a:xfrm>
              <a:off x="1267208" y="3118736"/>
              <a:ext cx="154671" cy="98981"/>
            </a:xfrm>
            <a:custGeom>
              <a:rect b="b" l="l" r="r" t="t"/>
              <a:pathLst>
                <a:path extrusionOk="0" h="3361" w="5252">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7"/>
            <p:cNvSpPr/>
            <p:nvPr/>
          </p:nvSpPr>
          <p:spPr>
            <a:xfrm>
              <a:off x="1215140" y="2894795"/>
              <a:ext cx="255184" cy="304896"/>
            </a:xfrm>
            <a:custGeom>
              <a:rect b="b" l="l" r="r" t="t"/>
              <a:pathLst>
                <a:path extrusionOk="0" h="10353" w="8665">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7"/>
            <p:cNvSpPr/>
            <p:nvPr/>
          </p:nvSpPr>
          <p:spPr>
            <a:xfrm>
              <a:off x="1245974" y="3062250"/>
              <a:ext cx="48504" cy="24856"/>
            </a:xfrm>
            <a:custGeom>
              <a:rect b="b" l="l" r="r" t="t"/>
              <a:pathLst>
                <a:path extrusionOk="0" h="844" w="1647">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7"/>
            <p:cNvSpPr/>
            <p:nvPr/>
          </p:nvSpPr>
          <p:spPr>
            <a:xfrm>
              <a:off x="1397792" y="3062250"/>
              <a:ext cx="48504" cy="24856"/>
            </a:xfrm>
            <a:custGeom>
              <a:rect b="b" l="l" r="r" t="t"/>
              <a:pathLst>
                <a:path extrusionOk="0" h="844" w="1647">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7"/>
            <p:cNvSpPr/>
            <p:nvPr/>
          </p:nvSpPr>
          <p:spPr>
            <a:xfrm>
              <a:off x="1295657" y="3024995"/>
              <a:ext cx="13635" cy="24473"/>
            </a:xfrm>
            <a:custGeom>
              <a:rect b="b" l="l" r="r" t="t"/>
              <a:pathLst>
                <a:path extrusionOk="0" h="831" w="463">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7"/>
            <p:cNvSpPr/>
            <p:nvPr/>
          </p:nvSpPr>
          <p:spPr>
            <a:xfrm>
              <a:off x="1269623" y="2994161"/>
              <a:ext cx="53687" cy="25651"/>
            </a:xfrm>
            <a:custGeom>
              <a:rect b="b" l="l" r="r" t="t"/>
              <a:pathLst>
                <a:path extrusionOk="0" h="871" w="1823">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7"/>
            <p:cNvSpPr/>
            <p:nvPr/>
          </p:nvSpPr>
          <p:spPr>
            <a:xfrm>
              <a:off x="1389399" y="3024995"/>
              <a:ext cx="13635" cy="24473"/>
            </a:xfrm>
            <a:custGeom>
              <a:rect b="b" l="l" r="r" t="t"/>
              <a:pathLst>
                <a:path extrusionOk="0" h="831" w="463">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7"/>
            <p:cNvSpPr/>
            <p:nvPr/>
          </p:nvSpPr>
          <p:spPr>
            <a:xfrm>
              <a:off x="1375380" y="2994161"/>
              <a:ext cx="53687" cy="25651"/>
            </a:xfrm>
            <a:custGeom>
              <a:rect b="b" l="l" r="r" t="t"/>
              <a:pathLst>
                <a:path extrusionOk="0" h="871" w="1823">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7"/>
            <p:cNvSpPr/>
            <p:nvPr/>
          </p:nvSpPr>
          <p:spPr>
            <a:xfrm>
              <a:off x="1301665" y="3114731"/>
              <a:ext cx="90971" cy="20851"/>
            </a:xfrm>
            <a:custGeom>
              <a:rect b="b" l="l" r="r" t="t"/>
              <a:pathLst>
                <a:path extrusionOk="0" h="708" w="3089">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7"/>
            <p:cNvSpPr/>
            <p:nvPr/>
          </p:nvSpPr>
          <p:spPr>
            <a:xfrm>
              <a:off x="1338920" y="3023788"/>
              <a:ext cx="25651" cy="74155"/>
            </a:xfrm>
            <a:custGeom>
              <a:rect b="b" l="l" r="r" t="t"/>
              <a:pathLst>
                <a:path extrusionOk="0" h="2518" w="871">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7"/>
            <p:cNvSpPr/>
            <p:nvPr/>
          </p:nvSpPr>
          <p:spPr>
            <a:xfrm>
              <a:off x="1207129" y="2873561"/>
              <a:ext cx="266817" cy="174697"/>
            </a:xfrm>
            <a:custGeom>
              <a:rect b="b" l="l" r="r" t="t"/>
              <a:pathLst>
                <a:path extrusionOk="0" h="5932" w="906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7"/>
            <p:cNvSpPr/>
            <p:nvPr/>
          </p:nvSpPr>
          <p:spPr>
            <a:xfrm>
              <a:off x="1257195"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7"/>
            <p:cNvSpPr/>
            <p:nvPr/>
          </p:nvSpPr>
          <p:spPr>
            <a:xfrm>
              <a:off x="1356944"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7"/>
            <p:cNvSpPr/>
            <p:nvPr/>
          </p:nvSpPr>
          <p:spPr>
            <a:xfrm>
              <a:off x="1336918" y="3024995"/>
              <a:ext cx="25268" cy="8452"/>
            </a:xfrm>
            <a:custGeom>
              <a:rect b="b" l="l" r="r" t="t"/>
              <a:pathLst>
                <a:path extrusionOk="0" h="287" w="858">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7"/>
            <p:cNvSpPr/>
            <p:nvPr/>
          </p:nvSpPr>
          <p:spPr>
            <a:xfrm>
              <a:off x="1436667" y="2998166"/>
              <a:ext cx="42496" cy="26446"/>
            </a:xfrm>
            <a:custGeom>
              <a:rect b="b" l="l" r="r" t="t"/>
              <a:pathLst>
                <a:path extrusionOk="0" h="898" w="1443">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7"/>
            <p:cNvSpPr/>
            <p:nvPr/>
          </p:nvSpPr>
          <p:spPr>
            <a:xfrm>
              <a:off x="1212312" y="2998166"/>
              <a:ext cx="50919" cy="26446"/>
            </a:xfrm>
            <a:custGeom>
              <a:rect b="b" l="l" r="r" t="t"/>
              <a:pathLst>
                <a:path extrusionOk="0" h="898" w="1729">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7"/>
            <p:cNvSpPr/>
            <p:nvPr/>
          </p:nvSpPr>
          <p:spPr>
            <a:xfrm>
              <a:off x="857786" y="3259333"/>
              <a:ext cx="410651" cy="1028365"/>
            </a:xfrm>
            <a:custGeom>
              <a:rect b="b" l="l" r="r" t="t"/>
              <a:pathLst>
                <a:path extrusionOk="0" h="34919" w="13944">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7"/>
            <p:cNvSpPr/>
            <p:nvPr/>
          </p:nvSpPr>
          <p:spPr>
            <a:xfrm>
              <a:off x="1444265" y="3259333"/>
              <a:ext cx="410651" cy="1028365"/>
            </a:xfrm>
            <a:custGeom>
              <a:rect b="b" l="l" r="r" t="t"/>
              <a:pathLst>
                <a:path extrusionOk="0" h="34919" w="13944">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rgbClr val="EA4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7"/>
            <p:cNvSpPr/>
            <p:nvPr/>
          </p:nvSpPr>
          <p:spPr>
            <a:xfrm>
              <a:off x="967166" y="3914341"/>
              <a:ext cx="807224" cy="427054"/>
            </a:xfrm>
            <a:custGeom>
              <a:rect b="b" l="l" r="r" t="t"/>
              <a:pathLst>
                <a:path extrusionOk="0" h="14501" w="2741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7"/>
            <p:cNvSpPr/>
            <p:nvPr/>
          </p:nvSpPr>
          <p:spPr>
            <a:xfrm>
              <a:off x="1732704" y="2931667"/>
              <a:ext cx="297268" cy="297268"/>
            </a:xfrm>
            <a:custGeom>
              <a:rect b="b" l="l" r="r" t="t"/>
              <a:pathLst>
                <a:path extrusionOk="0" h="10094" w="10094">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7"/>
            <p:cNvSpPr/>
            <p:nvPr/>
          </p:nvSpPr>
          <p:spPr>
            <a:xfrm>
              <a:off x="1833660" y="3070673"/>
              <a:ext cx="54512" cy="54512"/>
            </a:xfrm>
            <a:custGeom>
              <a:rect b="b" l="l" r="r" t="t"/>
              <a:pathLst>
                <a:path extrusionOk="0" h="1851" w="1851">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7"/>
            <p:cNvSpPr/>
            <p:nvPr/>
          </p:nvSpPr>
          <p:spPr>
            <a:xfrm>
              <a:off x="1907787" y="2710523"/>
              <a:ext cx="330105" cy="330105"/>
            </a:xfrm>
            <a:custGeom>
              <a:rect b="b" l="l" r="r" t="t"/>
              <a:pathLst>
                <a:path extrusionOk="0" h="11209" w="11209">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rgbClr val="E99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7"/>
            <p:cNvSpPr/>
            <p:nvPr/>
          </p:nvSpPr>
          <p:spPr>
            <a:xfrm>
              <a:off x="1974669" y="2779820"/>
              <a:ext cx="189923" cy="190306"/>
            </a:xfrm>
            <a:custGeom>
              <a:rect b="b" l="l" r="r" t="t"/>
              <a:pathLst>
                <a:path extrusionOk="0" h="6462" w="6449">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7"/>
            <p:cNvSpPr/>
            <p:nvPr/>
          </p:nvSpPr>
          <p:spPr>
            <a:xfrm>
              <a:off x="638262" y="2931667"/>
              <a:ext cx="297681" cy="297268"/>
            </a:xfrm>
            <a:custGeom>
              <a:rect b="b" l="l" r="r" t="t"/>
              <a:pathLst>
                <a:path extrusionOk="0" h="10094" w="10108">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7"/>
            <p:cNvSpPr/>
            <p:nvPr/>
          </p:nvSpPr>
          <p:spPr>
            <a:xfrm>
              <a:off x="780066" y="3070673"/>
              <a:ext cx="54924" cy="54512"/>
            </a:xfrm>
            <a:custGeom>
              <a:rect b="b" l="l" r="r" t="t"/>
              <a:pathLst>
                <a:path extrusionOk="0" h="1851" w="1865">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rgbClr val="E4E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7"/>
            <p:cNvSpPr/>
            <p:nvPr/>
          </p:nvSpPr>
          <p:spPr>
            <a:xfrm>
              <a:off x="457200" y="2719329"/>
              <a:ext cx="330105" cy="329722"/>
            </a:xfrm>
            <a:custGeom>
              <a:rect b="b" l="l" r="r" t="t"/>
              <a:pathLst>
                <a:path extrusionOk="0" h="11196" w="11209">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rgbClr val="E4E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7"/>
            <p:cNvSpPr/>
            <p:nvPr/>
          </p:nvSpPr>
          <p:spPr>
            <a:xfrm>
              <a:off x="558952" y="2780233"/>
              <a:ext cx="121010" cy="207946"/>
            </a:xfrm>
            <a:custGeom>
              <a:rect b="b" l="l" r="r" t="t"/>
              <a:pathLst>
                <a:path extrusionOk="0" h="7061" w="4109">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7"/>
            <p:cNvSpPr/>
            <p:nvPr/>
          </p:nvSpPr>
          <p:spPr>
            <a:xfrm>
              <a:off x="538513" y="2794663"/>
              <a:ext cx="161857" cy="179085"/>
            </a:xfrm>
            <a:custGeom>
              <a:rect b="b" l="l" r="r" t="t"/>
              <a:pathLst>
                <a:path extrusionOk="0" h="6081" w="5496">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7"/>
            <p:cNvSpPr/>
            <p:nvPr/>
          </p:nvSpPr>
          <p:spPr>
            <a:xfrm>
              <a:off x="508061" y="2838721"/>
              <a:ext cx="222760" cy="90971"/>
            </a:xfrm>
            <a:custGeom>
              <a:rect b="b" l="l" r="r" t="t"/>
              <a:pathLst>
                <a:path extrusionOk="0" h="3089" w="7564">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7"/>
            <p:cNvSpPr/>
            <p:nvPr/>
          </p:nvSpPr>
          <p:spPr>
            <a:xfrm>
              <a:off x="594999" y="2859543"/>
              <a:ext cx="48887" cy="48916"/>
            </a:xfrm>
            <a:custGeom>
              <a:rect b="b" l="l" r="r" t="t"/>
              <a:pathLst>
                <a:path extrusionOk="0" h="1661" w="166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7"/>
            <p:cNvSpPr/>
            <p:nvPr/>
          </p:nvSpPr>
          <p:spPr>
            <a:xfrm>
              <a:off x="661086" y="2790658"/>
              <a:ext cx="28890" cy="28449"/>
            </a:xfrm>
            <a:custGeom>
              <a:rect b="b" l="l" r="r" t="t"/>
              <a:pathLst>
                <a:path extrusionOk="0" h="966" w="981">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7"/>
            <p:cNvSpPr/>
            <p:nvPr/>
          </p:nvSpPr>
          <p:spPr>
            <a:xfrm>
              <a:off x="506471" y="2860750"/>
              <a:ext cx="28449" cy="28861"/>
            </a:xfrm>
            <a:custGeom>
              <a:rect b="b" l="l" r="r" t="t"/>
              <a:pathLst>
                <a:path extrusionOk="0" h="980" w="966">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7"/>
            <p:cNvSpPr/>
            <p:nvPr/>
          </p:nvSpPr>
          <p:spPr>
            <a:xfrm>
              <a:off x="678315" y="2916441"/>
              <a:ext cx="28478" cy="28861"/>
            </a:xfrm>
            <a:custGeom>
              <a:rect b="b" l="l" r="r" t="t"/>
              <a:pathLst>
                <a:path extrusionOk="0" h="980" w="967">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7"/>
          <p:cNvSpPr/>
          <p:nvPr/>
        </p:nvSpPr>
        <p:spPr>
          <a:xfrm>
            <a:off x="1289896" y="2205744"/>
            <a:ext cx="158004" cy="158004"/>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7"/>
          <p:cNvSpPr/>
          <p:nvPr/>
        </p:nvSpPr>
        <p:spPr>
          <a:xfrm>
            <a:off x="3713032" y="2205744"/>
            <a:ext cx="158004" cy="158004"/>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7"/>
          <p:cNvSpPr/>
          <p:nvPr/>
        </p:nvSpPr>
        <p:spPr>
          <a:xfrm>
            <a:off x="3318868" y="821861"/>
            <a:ext cx="158004" cy="158004"/>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4"/>
          <p:cNvSpPr/>
          <p:nvPr/>
        </p:nvSpPr>
        <p:spPr>
          <a:xfrm>
            <a:off x="1539000" y="877600"/>
            <a:ext cx="5873700" cy="4083600"/>
          </a:xfrm>
          <a:prstGeom prst="roundRect">
            <a:avLst>
              <a:gd fmla="val 16667"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Northpaw by Sensebridge</a:t>
            </a:r>
            <a:endParaRPr/>
          </a:p>
        </p:txBody>
      </p:sp>
      <p:pic>
        <p:nvPicPr>
          <p:cNvPr id="146" name="Google Shape;146;p14"/>
          <p:cNvPicPr preferRelativeResize="0"/>
          <p:nvPr/>
        </p:nvPicPr>
        <p:blipFill>
          <a:blip r:embed="rId3">
            <a:alphaModFix/>
          </a:blip>
          <a:stretch>
            <a:fillRect/>
          </a:stretch>
        </p:blipFill>
        <p:spPr>
          <a:xfrm>
            <a:off x="1894159" y="1141452"/>
            <a:ext cx="5156676" cy="35559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Choice to deviate from the original “Northpaw”</a:t>
            </a:r>
            <a:endParaRPr/>
          </a:p>
        </p:txBody>
      </p:sp>
      <p:sp>
        <p:nvSpPr>
          <p:cNvPr id="152" name="Google Shape;152;p15"/>
          <p:cNvSpPr/>
          <p:nvPr/>
        </p:nvSpPr>
        <p:spPr>
          <a:xfrm>
            <a:off x="457200" y="1324425"/>
            <a:ext cx="2889300" cy="3407700"/>
          </a:xfrm>
          <a:prstGeom prst="roundRect">
            <a:avLst>
              <a:gd fmla="val 14082"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txBox="1"/>
          <p:nvPr/>
        </p:nvSpPr>
        <p:spPr>
          <a:xfrm>
            <a:off x="646237" y="1841625"/>
            <a:ext cx="2546700" cy="6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Fira Sans Extra Condensed"/>
                <a:ea typeface="Fira Sans Extra Condensed"/>
                <a:cs typeface="Fira Sans Extra Condensed"/>
                <a:sym typeface="Fira Sans Extra Condensed"/>
              </a:rPr>
              <a:t>Many factors…</a:t>
            </a:r>
            <a:endParaRPr b="1" sz="2100">
              <a:solidFill>
                <a:srgbClr val="000000"/>
              </a:solidFill>
              <a:latin typeface="Fira Sans Extra Condensed"/>
              <a:ea typeface="Fira Sans Extra Condensed"/>
              <a:cs typeface="Fira Sans Extra Condensed"/>
              <a:sym typeface="Fira Sans Extra Condensed"/>
            </a:endParaRPr>
          </a:p>
        </p:txBody>
      </p:sp>
      <p:sp>
        <p:nvSpPr>
          <p:cNvPr id="154" name="Google Shape;154;p15"/>
          <p:cNvSpPr/>
          <p:nvPr/>
        </p:nvSpPr>
        <p:spPr>
          <a:xfrm>
            <a:off x="863938" y="3086225"/>
            <a:ext cx="2076150" cy="1071900"/>
          </a:xfrm>
          <a:custGeom>
            <a:rect b="b" l="l" r="r" t="t"/>
            <a:pathLst>
              <a:path extrusionOk="0" h="42876" w="83046">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863938" y="3086225"/>
            <a:ext cx="2076150" cy="1071900"/>
          </a:xfrm>
          <a:custGeom>
            <a:rect b="b" l="l" r="r" t="t"/>
            <a:pathLst>
              <a:path extrusionOk="0" fill="none" h="42876" w="83046">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1438463" y="3160225"/>
            <a:ext cx="926750" cy="926750"/>
          </a:xfrm>
          <a:custGeom>
            <a:rect b="b" l="l" r="r" t="t"/>
            <a:pathLst>
              <a:path extrusionOk="0" h="37070" w="3707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1438463" y="3160225"/>
            <a:ext cx="926750" cy="926750"/>
          </a:xfrm>
          <a:custGeom>
            <a:rect b="b" l="l" r="r" t="t"/>
            <a:pathLst>
              <a:path extrusionOk="0" fill="none" h="37070" w="3707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1577563" y="3298975"/>
            <a:ext cx="649625" cy="649975"/>
          </a:xfrm>
          <a:custGeom>
            <a:rect b="b" l="l" r="r" t="t"/>
            <a:pathLst>
              <a:path extrusionOk="0" h="25999" w="25985">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1905563" y="3888800"/>
            <a:ext cx="17100" cy="60150"/>
          </a:xfrm>
          <a:custGeom>
            <a:rect b="b" l="l" r="r" t="t"/>
            <a:pathLst>
              <a:path extrusionOk="0" fill="none" h="2406" w="684">
                <a:moveTo>
                  <a:pt x="29" y="2405"/>
                </a:moveTo>
                <a:lnTo>
                  <a:pt x="0" y="15"/>
                </a:lnTo>
                <a:lnTo>
                  <a:pt x="0" y="15"/>
                </a:lnTo>
                <a:lnTo>
                  <a:pt x="527" y="1"/>
                </a:lnTo>
                <a:lnTo>
                  <a:pt x="683" y="2377"/>
                </a:lnTo>
                <a:lnTo>
                  <a:pt x="683" y="2377"/>
                </a:lnTo>
                <a:lnTo>
                  <a:pt x="29" y="24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1825163" y="3882050"/>
            <a:ext cx="27050" cy="61200"/>
          </a:xfrm>
          <a:custGeom>
            <a:rect b="b" l="l" r="r" t="t"/>
            <a:pathLst>
              <a:path extrusionOk="0" fill="none" h="2448" w="1082">
                <a:moveTo>
                  <a:pt x="641" y="2448"/>
                </a:moveTo>
                <a:lnTo>
                  <a:pt x="641" y="2448"/>
                </a:lnTo>
                <a:lnTo>
                  <a:pt x="0" y="2320"/>
                </a:lnTo>
                <a:lnTo>
                  <a:pt x="569" y="0"/>
                </a:lnTo>
                <a:lnTo>
                  <a:pt x="569" y="0"/>
                </a:lnTo>
                <a:lnTo>
                  <a:pt x="1082" y="100"/>
                </a:lnTo>
                <a:lnTo>
                  <a:pt x="641"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1971363" y="3876350"/>
            <a:ext cx="31325" cy="61225"/>
          </a:xfrm>
          <a:custGeom>
            <a:rect b="b" l="l" r="r" t="t"/>
            <a:pathLst>
              <a:path extrusionOk="0" fill="none" h="2449" w="1253">
                <a:moveTo>
                  <a:pt x="627" y="2448"/>
                </a:moveTo>
                <a:lnTo>
                  <a:pt x="1" y="157"/>
                </a:lnTo>
                <a:lnTo>
                  <a:pt x="1" y="157"/>
                </a:lnTo>
                <a:lnTo>
                  <a:pt x="513" y="0"/>
                </a:lnTo>
                <a:lnTo>
                  <a:pt x="1253" y="2263"/>
                </a:lnTo>
                <a:lnTo>
                  <a:pt x="1253" y="2263"/>
                </a:lnTo>
                <a:lnTo>
                  <a:pt x="627"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1749038" y="3858200"/>
            <a:ext cx="39850" cy="60150"/>
          </a:xfrm>
          <a:custGeom>
            <a:rect b="b" l="l" r="r" t="t"/>
            <a:pathLst>
              <a:path extrusionOk="0" fill="none" h="2406" w="1594">
                <a:moveTo>
                  <a:pt x="583" y="2406"/>
                </a:moveTo>
                <a:lnTo>
                  <a:pt x="583" y="2406"/>
                </a:lnTo>
                <a:lnTo>
                  <a:pt x="0" y="2107"/>
                </a:lnTo>
                <a:lnTo>
                  <a:pt x="1124" y="1"/>
                </a:lnTo>
                <a:lnTo>
                  <a:pt x="1124" y="1"/>
                </a:lnTo>
                <a:lnTo>
                  <a:pt x="1594" y="243"/>
                </a:lnTo>
                <a:lnTo>
                  <a:pt x="583" y="240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2032913" y="3847900"/>
            <a:ext cx="43425" cy="58725"/>
          </a:xfrm>
          <a:custGeom>
            <a:rect b="b" l="l" r="r" t="t"/>
            <a:pathLst>
              <a:path extrusionOk="0" fill="none" h="2349" w="1737">
                <a:moveTo>
                  <a:pt x="1182" y="2348"/>
                </a:moveTo>
                <a:lnTo>
                  <a:pt x="1" y="270"/>
                </a:lnTo>
                <a:lnTo>
                  <a:pt x="1" y="270"/>
                </a:lnTo>
                <a:lnTo>
                  <a:pt x="456" y="0"/>
                </a:lnTo>
                <a:lnTo>
                  <a:pt x="1737" y="2007"/>
                </a:lnTo>
                <a:lnTo>
                  <a:pt x="1737" y="2007"/>
                </a:lnTo>
                <a:lnTo>
                  <a:pt x="1182"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1682513" y="3819775"/>
            <a:ext cx="50175" cy="54825"/>
          </a:xfrm>
          <a:custGeom>
            <a:rect b="b" l="l" r="r" t="t"/>
            <a:pathLst>
              <a:path extrusionOk="0" fill="none" h="2193" w="2007">
                <a:moveTo>
                  <a:pt x="498" y="2192"/>
                </a:moveTo>
                <a:lnTo>
                  <a:pt x="498" y="2192"/>
                </a:lnTo>
                <a:lnTo>
                  <a:pt x="0" y="1765"/>
                </a:lnTo>
                <a:lnTo>
                  <a:pt x="1608" y="1"/>
                </a:lnTo>
                <a:lnTo>
                  <a:pt x="1608" y="1"/>
                </a:lnTo>
                <a:lnTo>
                  <a:pt x="2006" y="357"/>
                </a:lnTo>
                <a:lnTo>
                  <a:pt x="498" y="219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2086288" y="3805550"/>
            <a:ext cx="52675" cy="52325"/>
          </a:xfrm>
          <a:custGeom>
            <a:rect b="b" l="l" r="r" t="t"/>
            <a:pathLst>
              <a:path extrusionOk="0" fill="none" h="2093" w="2107">
                <a:moveTo>
                  <a:pt x="1651" y="2093"/>
                </a:moveTo>
                <a:lnTo>
                  <a:pt x="0" y="371"/>
                </a:lnTo>
                <a:lnTo>
                  <a:pt x="0" y="371"/>
                </a:lnTo>
                <a:lnTo>
                  <a:pt x="370" y="1"/>
                </a:lnTo>
                <a:lnTo>
                  <a:pt x="2106" y="1623"/>
                </a:lnTo>
                <a:lnTo>
                  <a:pt x="2106" y="1623"/>
                </a:lnTo>
                <a:lnTo>
                  <a:pt x="1651" y="209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1629863" y="3769275"/>
            <a:ext cx="57300" cy="45900"/>
          </a:xfrm>
          <a:custGeom>
            <a:rect b="b" l="l" r="r" t="t"/>
            <a:pathLst>
              <a:path extrusionOk="0" fill="none" h="1836" w="2292">
                <a:moveTo>
                  <a:pt x="370" y="1836"/>
                </a:moveTo>
                <a:lnTo>
                  <a:pt x="370" y="1836"/>
                </a:lnTo>
                <a:lnTo>
                  <a:pt x="0" y="1309"/>
                </a:lnTo>
                <a:lnTo>
                  <a:pt x="1992" y="0"/>
                </a:lnTo>
                <a:lnTo>
                  <a:pt x="1992" y="0"/>
                </a:lnTo>
                <a:lnTo>
                  <a:pt x="2291" y="427"/>
                </a:lnTo>
                <a:lnTo>
                  <a:pt x="370" y="18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2127888" y="3751475"/>
            <a:ext cx="59100" cy="43075"/>
          </a:xfrm>
          <a:custGeom>
            <a:rect b="b" l="l" r="r" t="t"/>
            <a:pathLst>
              <a:path extrusionOk="0" fill="none" h="1723" w="2364">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1593913" y="3709500"/>
            <a:ext cx="61225" cy="34525"/>
          </a:xfrm>
          <a:custGeom>
            <a:rect b="b" l="l" r="r" t="t"/>
            <a:pathLst>
              <a:path extrusionOk="0" fill="none" h="1381" w="2449">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2155638" y="3689575"/>
            <a:ext cx="61225" cy="30625"/>
          </a:xfrm>
          <a:custGeom>
            <a:rect b="b" l="l" r="r" t="t"/>
            <a:pathLst>
              <a:path extrusionOk="0" fill="none" h="1225" w="2449">
                <a:moveTo>
                  <a:pt x="2278" y="1225"/>
                </a:moveTo>
                <a:lnTo>
                  <a:pt x="1" y="527"/>
                </a:lnTo>
                <a:lnTo>
                  <a:pt x="1" y="527"/>
                </a:lnTo>
                <a:lnTo>
                  <a:pt x="143" y="1"/>
                </a:lnTo>
                <a:lnTo>
                  <a:pt x="2448" y="598"/>
                </a:lnTo>
                <a:lnTo>
                  <a:pt x="2448" y="598"/>
                </a:lnTo>
                <a:lnTo>
                  <a:pt x="2278" y="122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1577563" y="3644400"/>
            <a:ext cx="60850" cy="20650"/>
          </a:xfrm>
          <a:custGeom>
            <a:rect b="b" l="l" r="r" t="t"/>
            <a:pathLst>
              <a:path extrusionOk="0" fill="none" h="826" w="2434">
                <a:moveTo>
                  <a:pt x="71" y="826"/>
                </a:moveTo>
                <a:lnTo>
                  <a:pt x="71" y="826"/>
                </a:lnTo>
                <a:lnTo>
                  <a:pt x="29" y="499"/>
                </a:lnTo>
                <a:lnTo>
                  <a:pt x="0" y="171"/>
                </a:lnTo>
                <a:lnTo>
                  <a:pt x="2377" y="1"/>
                </a:lnTo>
                <a:lnTo>
                  <a:pt x="2377" y="1"/>
                </a:lnTo>
                <a:lnTo>
                  <a:pt x="2434" y="527"/>
                </a:lnTo>
                <a:lnTo>
                  <a:pt x="71" y="82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2167038" y="3622700"/>
            <a:ext cx="60150" cy="17450"/>
          </a:xfrm>
          <a:custGeom>
            <a:rect b="b" l="l" r="r" t="t"/>
            <a:pathLst>
              <a:path extrusionOk="0" fill="none" h="698" w="2406">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1578988" y="3567550"/>
            <a:ext cx="61200" cy="23525"/>
          </a:xfrm>
          <a:custGeom>
            <a:rect b="b" l="l" r="r" t="t"/>
            <a:pathLst>
              <a:path extrusionOk="0" fill="none" h="941" w="2448">
                <a:moveTo>
                  <a:pt x="2362" y="940"/>
                </a:moveTo>
                <a:lnTo>
                  <a:pt x="0" y="641"/>
                </a:lnTo>
                <a:lnTo>
                  <a:pt x="0" y="641"/>
                </a:lnTo>
                <a:lnTo>
                  <a:pt x="100" y="1"/>
                </a:lnTo>
                <a:lnTo>
                  <a:pt x="2448" y="399"/>
                </a:lnTo>
                <a:lnTo>
                  <a:pt x="2448" y="399"/>
                </a:lnTo>
                <a:lnTo>
                  <a:pt x="2362" y="9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2158838" y="3541600"/>
            <a:ext cx="61575" cy="28125"/>
          </a:xfrm>
          <a:custGeom>
            <a:rect b="b" l="l" r="r" t="t"/>
            <a:pathLst>
              <a:path extrusionOk="0" fill="none" h="1125" w="2463">
                <a:moveTo>
                  <a:pt x="129" y="1124"/>
                </a:moveTo>
                <a:lnTo>
                  <a:pt x="129" y="1124"/>
                </a:lnTo>
                <a:lnTo>
                  <a:pt x="1" y="598"/>
                </a:lnTo>
                <a:lnTo>
                  <a:pt x="2306" y="0"/>
                </a:lnTo>
                <a:lnTo>
                  <a:pt x="2306" y="0"/>
                </a:lnTo>
                <a:lnTo>
                  <a:pt x="2463" y="626"/>
                </a:lnTo>
                <a:lnTo>
                  <a:pt x="129" y="11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2134313" y="3465825"/>
            <a:ext cx="59775" cy="40925"/>
          </a:xfrm>
          <a:custGeom>
            <a:rect b="b" l="l" r="r" t="t"/>
            <a:pathLst>
              <a:path extrusionOk="0" fill="none" h="1637" w="2391">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2094813" y="3400350"/>
            <a:ext cx="54450" cy="50900"/>
          </a:xfrm>
          <a:custGeom>
            <a:rect b="b" l="l" r="r" t="t"/>
            <a:pathLst>
              <a:path extrusionOk="0" fill="none" h="2036" w="2178">
                <a:moveTo>
                  <a:pt x="356" y="2036"/>
                </a:moveTo>
                <a:lnTo>
                  <a:pt x="356" y="2036"/>
                </a:lnTo>
                <a:lnTo>
                  <a:pt x="1" y="1637"/>
                </a:lnTo>
                <a:lnTo>
                  <a:pt x="1737" y="1"/>
                </a:lnTo>
                <a:lnTo>
                  <a:pt x="1737" y="1"/>
                </a:lnTo>
                <a:lnTo>
                  <a:pt x="2178" y="470"/>
                </a:lnTo>
                <a:lnTo>
                  <a:pt x="356" y="20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2043588" y="3348425"/>
            <a:ext cx="45200" cy="58000"/>
          </a:xfrm>
          <a:custGeom>
            <a:rect b="b" l="l" r="r" t="t"/>
            <a:pathLst>
              <a:path extrusionOk="0" fill="none" h="2320" w="1808">
                <a:moveTo>
                  <a:pt x="442" y="2320"/>
                </a:moveTo>
                <a:lnTo>
                  <a:pt x="442" y="2320"/>
                </a:lnTo>
                <a:lnTo>
                  <a:pt x="0" y="2021"/>
                </a:lnTo>
                <a:lnTo>
                  <a:pt x="1267" y="0"/>
                </a:lnTo>
                <a:lnTo>
                  <a:pt x="1267" y="0"/>
                </a:lnTo>
                <a:lnTo>
                  <a:pt x="1808" y="356"/>
                </a:lnTo>
                <a:lnTo>
                  <a:pt x="442" y="23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1983113" y="3313900"/>
            <a:ext cx="33825" cy="61225"/>
          </a:xfrm>
          <a:custGeom>
            <a:rect b="b" l="l" r="r" t="t"/>
            <a:pathLst>
              <a:path extrusionOk="0" fill="none" h="2449" w="1353">
                <a:moveTo>
                  <a:pt x="513" y="2449"/>
                </a:moveTo>
                <a:lnTo>
                  <a:pt x="513" y="2449"/>
                </a:lnTo>
                <a:lnTo>
                  <a:pt x="0" y="2278"/>
                </a:lnTo>
                <a:lnTo>
                  <a:pt x="726" y="1"/>
                </a:lnTo>
                <a:lnTo>
                  <a:pt x="726" y="1"/>
                </a:lnTo>
                <a:lnTo>
                  <a:pt x="1352" y="214"/>
                </a:lnTo>
                <a:lnTo>
                  <a:pt x="513" y="24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1917663" y="3298975"/>
            <a:ext cx="19925" cy="60500"/>
          </a:xfrm>
          <a:custGeom>
            <a:rect b="b" l="l" r="r" t="t"/>
            <a:pathLst>
              <a:path extrusionOk="0" fill="none" h="2420" w="797">
                <a:moveTo>
                  <a:pt x="541" y="2419"/>
                </a:moveTo>
                <a:lnTo>
                  <a:pt x="541" y="2419"/>
                </a:lnTo>
                <a:lnTo>
                  <a:pt x="0" y="2377"/>
                </a:lnTo>
                <a:lnTo>
                  <a:pt x="142" y="0"/>
                </a:lnTo>
                <a:lnTo>
                  <a:pt x="142" y="0"/>
                </a:lnTo>
                <a:lnTo>
                  <a:pt x="797" y="57"/>
                </a:lnTo>
                <a:lnTo>
                  <a:pt x="541" y="241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851113" y="2915825"/>
            <a:ext cx="557500" cy="412350"/>
          </a:xfrm>
          <a:custGeom>
            <a:rect b="b" l="l" r="r" t="t"/>
            <a:pathLst>
              <a:path extrusionOk="0" h="16494" w="22300">
                <a:moveTo>
                  <a:pt x="1" y="1"/>
                </a:moveTo>
                <a:lnTo>
                  <a:pt x="1" y="16493"/>
                </a:lnTo>
                <a:lnTo>
                  <a:pt x="3573" y="16493"/>
                </a:lnTo>
                <a:lnTo>
                  <a:pt x="3573" y="3587"/>
                </a:lnTo>
                <a:lnTo>
                  <a:pt x="22299" y="3587"/>
                </a:lnTo>
                <a:lnTo>
                  <a:pt x="22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851113" y="3935050"/>
            <a:ext cx="557500" cy="412325"/>
          </a:xfrm>
          <a:custGeom>
            <a:rect b="b" l="l" r="r" t="t"/>
            <a:pathLst>
              <a:path extrusionOk="0" h="16493" w="22300">
                <a:moveTo>
                  <a:pt x="1" y="0"/>
                </a:moveTo>
                <a:lnTo>
                  <a:pt x="1" y="16493"/>
                </a:lnTo>
                <a:lnTo>
                  <a:pt x="22299" y="16493"/>
                </a:lnTo>
                <a:lnTo>
                  <a:pt x="22299" y="12907"/>
                </a:lnTo>
                <a:lnTo>
                  <a:pt x="3573" y="12907"/>
                </a:lnTo>
                <a:lnTo>
                  <a:pt x="3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2427438" y="2915825"/>
            <a:ext cx="557125" cy="412350"/>
          </a:xfrm>
          <a:custGeom>
            <a:rect b="b" l="l" r="r" t="t"/>
            <a:pathLst>
              <a:path extrusionOk="0" h="16494" w="22285">
                <a:moveTo>
                  <a:pt x="0" y="1"/>
                </a:moveTo>
                <a:lnTo>
                  <a:pt x="0" y="3587"/>
                </a:lnTo>
                <a:lnTo>
                  <a:pt x="18713" y="3587"/>
                </a:lnTo>
                <a:lnTo>
                  <a:pt x="18713" y="16493"/>
                </a:lnTo>
                <a:lnTo>
                  <a:pt x="22284" y="16493"/>
                </a:lnTo>
                <a:lnTo>
                  <a:pt x="222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2427438" y="3935050"/>
            <a:ext cx="557125" cy="412325"/>
          </a:xfrm>
          <a:custGeom>
            <a:rect b="b" l="l" r="r" t="t"/>
            <a:pathLst>
              <a:path extrusionOk="0" h="16493" w="22285">
                <a:moveTo>
                  <a:pt x="18713" y="0"/>
                </a:moveTo>
                <a:lnTo>
                  <a:pt x="18713" y="12907"/>
                </a:lnTo>
                <a:lnTo>
                  <a:pt x="0" y="12907"/>
                </a:lnTo>
                <a:lnTo>
                  <a:pt x="0" y="16493"/>
                </a:lnTo>
                <a:lnTo>
                  <a:pt x="22284" y="16493"/>
                </a:lnTo>
                <a:lnTo>
                  <a:pt x="22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1581463" y="3255575"/>
            <a:ext cx="389575" cy="389575"/>
          </a:xfrm>
          <a:custGeom>
            <a:rect b="b" l="l" r="r" t="t"/>
            <a:pathLst>
              <a:path extrusionOk="0" h="15583" w="15583">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1581463" y="3255575"/>
            <a:ext cx="389575" cy="389575"/>
          </a:xfrm>
          <a:custGeom>
            <a:rect b="b" l="l" r="r" t="t"/>
            <a:pathLst>
              <a:path extrusionOk="0" fill="none" h="15583" w="15583">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1598913" y="3301450"/>
            <a:ext cx="334775" cy="286775"/>
          </a:xfrm>
          <a:custGeom>
            <a:rect b="b" l="l" r="r" t="t"/>
            <a:pathLst>
              <a:path extrusionOk="0" h="11471" w="13391">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1627013" y="3575375"/>
            <a:ext cx="13175" cy="12850"/>
          </a:xfrm>
          <a:custGeom>
            <a:rect b="b" l="l" r="r" t="t"/>
            <a:pathLst>
              <a:path extrusionOk="0" fill="none" h="514" w="527">
                <a:moveTo>
                  <a:pt x="0" y="1"/>
                </a:moveTo>
                <a:lnTo>
                  <a:pt x="0" y="1"/>
                </a:lnTo>
                <a:lnTo>
                  <a:pt x="228" y="257"/>
                </a:lnTo>
                <a:lnTo>
                  <a:pt x="470" y="513"/>
                </a:lnTo>
                <a:lnTo>
                  <a:pt x="470" y="513"/>
                </a:lnTo>
                <a:lnTo>
                  <a:pt x="527" y="86"/>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1598913" y="3489650"/>
            <a:ext cx="60850" cy="36675"/>
          </a:xfrm>
          <a:custGeom>
            <a:rect b="b" l="l" r="r" t="t"/>
            <a:pathLst>
              <a:path extrusionOk="0" fill="none" h="1467" w="2434">
                <a:moveTo>
                  <a:pt x="256" y="1"/>
                </a:moveTo>
                <a:lnTo>
                  <a:pt x="256" y="1"/>
                </a:lnTo>
                <a:lnTo>
                  <a:pt x="0" y="598"/>
                </a:lnTo>
                <a:lnTo>
                  <a:pt x="2220" y="1466"/>
                </a:lnTo>
                <a:lnTo>
                  <a:pt x="2220" y="1466"/>
                </a:lnTo>
                <a:lnTo>
                  <a:pt x="2433" y="982"/>
                </a:lnTo>
                <a:lnTo>
                  <a:pt x="25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1638388" y="3419925"/>
            <a:ext cx="56225" cy="48050"/>
          </a:xfrm>
          <a:custGeom>
            <a:rect b="b" l="l" r="r" t="t"/>
            <a:pathLst>
              <a:path extrusionOk="0" fill="none" h="1922" w="2249">
                <a:moveTo>
                  <a:pt x="385" y="0"/>
                </a:moveTo>
                <a:lnTo>
                  <a:pt x="385" y="0"/>
                </a:lnTo>
                <a:lnTo>
                  <a:pt x="1" y="527"/>
                </a:lnTo>
                <a:lnTo>
                  <a:pt x="1922" y="1922"/>
                </a:lnTo>
                <a:lnTo>
                  <a:pt x="1922" y="1922"/>
                </a:lnTo>
                <a:lnTo>
                  <a:pt x="2249" y="1495"/>
                </a:lnTo>
                <a:lnTo>
                  <a:pt x="38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1693888" y="3363350"/>
            <a:ext cx="48750" cy="55900"/>
          </a:xfrm>
          <a:custGeom>
            <a:rect b="b" l="l" r="r" t="t"/>
            <a:pathLst>
              <a:path extrusionOk="0" fill="none" h="2236" w="195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1762538" y="3323150"/>
            <a:ext cx="37750" cy="60525"/>
          </a:xfrm>
          <a:custGeom>
            <a:rect b="b" l="l" r="r" t="t"/>
            <a:pathLst>
              <a:path extrusionOk="0" fill="none" h="2421" w="1510">
                <a:moveTo>
                  <a:pt x="598" y="1"/>
                </a:moveTo>
                <a:lnTo>
                  <a:pt x="598" y="1"/>
                </a:lnTo>
                <a:lnTo>
                  <a:pt x="1" y="257"/>
                </a:lnTo>
                <a:lnTo>
                  <a:pt x="1025" y="2420"/>
                </a:lnTo>
                <a:lnTo>
                  <a:pt x="1025" y="2420"/>
                </a:lnTo>
                <a:lnTo>
                  <a:pt x="1509" y="2192"/>
                </a:lnTo>
                <a:lnTo>
                  <a:pt x="59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1917663" y="3318900"/>
            <a:ext cx="16025" cy="40575"/>
          </a:xfrm>
          <a:custGeom>
            <a:rect b="b" l="l" r="r" t="t"/>
            <a:pathLst>
              <a:path extrusionOk="0" fill="none" h="1623" w="641">
                <a:moveTo>
                  <a:pt x="100" y="0"/>
                </a:moveTo>
                <a:lnTo>
                  <a:pt x="0" y="1580"/>
                </a:lnTo>
                <a:lnTo>
                  <a:pt x="0" y="1580"/>
                </a:lnTo>
                <a:lnTo>
                  <a:pt x="541" y="1622"/>
                </a:lnTo>
                <a:lnTo>
                  <a:pt x="640" y="669"/>
                </a:lnTo>
                <a:lnTo>
                  <a:pt x="640" y="669"/>
                </a:lnTo>
                <a:lnTo>
                  <a:pt x="384" y="327"/>
                </a:lnTo>
                <a:lnTo>
                  <a:pt x="10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1840088" y="3301450"/>
            <a:ext cx="24225" cy="61225"/>
          </a:xfrm>
          <a:custGeom>
            <a:rect b="b" l="l" r="r" t="t"/>
            <a:pathLst>
              <a:path extrusionOk="0" fill="none" h="2449" w="969">
                <a:moveTo>
                  <a:pt x="641" y="1"/>
                </a:moveTo>
                <a:lnTo>
                  <a:pt x="641" y="1"/>
                </a:lnTo>
                <a:lnTo>
                  <a:pt x="314" y="58"/>
                </a:lnTo>
                <a:lnTo>
                  <a:pt x="1" y="115"/>
                </a:lnTo>
                <a:lnTo>
                  <a:pt x="442" y="2448"/>
                </a:lnTo>
                <a:lnTo>
                  <a:pt x="442" y="2448"/>
                </a:lnTo>
                <a:lnTo>
                  <a:pt x="969" y="2363"/>
                </a:lnTo>
                <a:lnTo>
                  <a:pt x="6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1796338" y="3501400"/>
            <a:ext cx="230900" cy="230550"/>
          </a:xfrm>
          <a:custGeom>
            <a:rect b="b" l="l" r="r" t="t"/>
            <a:pathLst>
              <a:path extrusionOk="0" h="9222" w="9236">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1796338" y="3501400"/>
            <a:ext cx="230900" cy="230550"/>
          </a:xfrm>
          <a:custGeom>
            <a:rect b="b" l="l" r="r" t="t"/>
            <a:pathLst>
              <a:path extrusionOk="0" fill="none" h="9222" w="9236">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1796338" y="3501400"/>
            <a:ext cx="164750" cy="142325"/>
          </a:xfrm>
          <a:custGeom>
            <a:rect b="b" l="l" r="r" t="t"/>
            <a:pathLst>
              <a:path extrusionOk="0" h="5693" w="659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1796338" y="3501400"/>
            <a:ext cx="164750" cy="142325"/>
          </a:xfrm>
          <a:custGeom>
            <a:rect b="b" l="l" r="r" t="t"/>
            <a:pathLst>
              <a:path extrusionOk="0" fill="none" h="5693" w="659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1914525" y="1385900"/>
            <a:ext cx="2290775" cy="2252650"/>
          </a:xfrm>
          <a:custGeom>
            <a:rect b="b" l="l" r="r" t="t"/>
            <a:pathLst>
              <a:path extrusionOk="0" h="90106" w="91631">
                <a:moveTo>
                  <a:pt x="0" y="90106"/>
                </a:moveTo>
                <a:lnTo>
                  <a:pt x="84773" y="0"/>
                </a:lnTo>
                <a:lnTo>
                  <a:pt x="91631" y="16192"/>
                </a:lnTo>
                <a:close/>
              </a:path>
            </a:pathLst>
          </a:custGeom>
          <a:solidFill>
            <a:srgbClr val="666666">
              <a:alpha val="12549"/>
            </a:srgbClr>
          </a:solidFill>
          <a:ln>
            <a:noFill/>
          </a:ln>
        </p:spPr>
      </p:sp>
      <p:sp>
        <p:nvSpPr>
          <p:cNvPr id="208" name="Google Shape;208;p15"/>
          <p:cNvSpPr/>
          <p:nvPr/>
        </p:nvSpPr>
        <p:spPr>
          <a:xfrm>
            <a:off x="5010150" y="1231575"/>
            <a:ext cx="3676800" cy="650100"/>
          </a:xfrm>
          <a:prstGeom prst="roundRect">
            <a:avLst>
              <a:gd fmla="val 5000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3961063" y="1324425"/>
            <a:ext cx="21300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txBox="1"/>
          <p:nvPr/>
        </p:nvSpPr>
        <p:spPr>
          <a:xfrm>
            <a:off x="6553223" y="1390738"/>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Many </a:t>
            </a:r>
            <a:r>
              <a:rPr lang="en">
                <a:solidFill>
                  <a:schemeClr val="dk1"/>
                </a:solidFill>
                <a:latin typeface="Roboto"/>
                <a:ea typeface="Roboto"/>
                <a:cs typeface="Roboto"/>
                <a:sym typeface="Roboto"/>
              </a:rPr>
              <a:t>components were</a:t>
            </a:r>
            <a:r>
              <a:rPr lang="en">
                <a:solidFill>
                  <a:schemeClr val="dk1"/>
                </a:solidFill>
                <a:latin typeface="Roboto"/>
                <a:ea typeface="Roboto"/>
                <a:cs typeface="Roboto"/>
                <a:sym typeface="Roboto"/>
              </a:rPr>
              <a:t> too old</a:t>
            </a:r>
            <a:endParaRPr>
              <a:latin typeface="Roboto"/>
              <a:ea typeface="Roboto"/>
              <a:cs typeface="Roboto"/>
              <a:sym typeface="Roboto"/>
            </a:endParaRPr>
          </a:p>
        </p:txBody>
      </p:sp>
      <p:sp>
        <p:nvSpPr>
          <p:cNvPr id="211" name="Google Shape;211;p15"/>
          <p:cNvSpPr txBox="1"/>
          <p:nvPr/>
        </p:nvSpPr>
        <p:spPr>
          <a:xfrm>
            <a:off x="4122280" y="139072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Resources</a:t>
            </a:r>
            <a:endParaRPr b="1" sz="1800">
              <a:solidFill>
                <a:schemeClr val="lt1"/>
              </a:solidFill>
              <a:latin typeface="Fira Sans Extra Condensed"/>
              <a:ea typeface="Fira Sans Extra Condensed"/>
              <a:cs typeface="Fira Sans Extra Condensed"/>
              <a:sym typeface="Fira Sans Extra Condensed"/>
            </a:endParaRPr>
          </a:p>
        </p:txBody>
      </p:sp>
      <p:sp>
        <p:nvSpPr>
          <p:cNvPr id="212" name="Google Shape;212;p15"/>
          <p:cNvSpPr/>
          <p:nvPr/>
        </p:nvSpPr>
        <p:spPr>
          <a:xfrm>
            <a:off x="1924050" y="2362200"/>
            <a:ext cx="2240750" cy="1266825"/>
          </a:xfrm>
          <a:custGeom>
            <a:rect b="b" l="l" r="r" t="t"/>
            <a:pathLst>
              <a:path extrusionOk="0" h="50673" w="89630">
                <a:moveTo>
                  <a:pt x="0" y="50673"/>
                </a:moveTo>
                <a:lnTo>
                  <a:pt x="85820" y="0"/>
                </a:lnTo>
                <a:lnTo>
                  <a:pt x="89630" y="17145"/>
                </a:lnTo>
                <a:close/>
              </a:path>
            </a:pathLst>
          </a:custGeom>
          <a:solidFill>
            <a:srgbClr val="666666">
              <a:alpha val="12549"/>
            </a:srgbClr>
          </a:solidFill>
          <a:ln>
            <a:noFill/>
          </a:ln>
        </p:spPr>
      </p:sp>
      <p:sp>
        <p:nvSpPr>
          <p:cNvPr id="213" name="Google Shape;213;p15"/>
          <p:cNvSpPr/>
          <p:nvPr/>
        </p:nvSpPr>
        <p:spPr>
          <a:xfrm>
            <a:off x="5010150" y="2234725"/>
            <a:ext cx="3676800" cy="650100"/>
          </a:xfrm>
          <a:prstGeom prst="roundRect">
            <a:avLst>
              <a:gd fmla="val 50000"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3961063" y="2327575"/>
            <a:ext cx="2130000" cy="464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txBox="1"/>
          <p:nvPr/>
        </p:nvSpPr>
        <p:spPr>
          <a:xfrm>
            <a:off x="6553223" y="239388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More creative freedom in using Arduino</a:t>
            </a:r>
            <a:endParaRPr>
              <a:latin typeface="Roboto"/>
              <a:ea typeface="Roboto"/>
              <a:cs typeface="Roboto"/>
              <a:sym typeface="Roboto"/>
            </a:endParaRPr>
          </a:p>
        </p:txBody>
      </p:sp>
      <p:sp>
        <p:nvSpPr>
          <p:cNvPr id="216" name="Google Shape;216;p15"/>
          <p:cNvSpPr txBox="1"/>
          <p:nvPr/>
        </p:nvSpPr>
        <p:spPr>
          <a:xfrm>
            <a:off x="4134997" y="239387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Challenge</a:t>
            </a:r>
            <a:endParaRPr b="1" sz="1800">
              <a:solidFill>
                <a:schemeClr val="lt1"/>
              </a:solidFill>
              <a:latin typeface="Fira Sans Extra Condensed"/>
              <a:ea typeface="Fira Sans Extra Condensed"/>
              <a:cs typeface="Fira Sans Extra Condensed"/>
              <a:sym typeface="Fira Sans Extra Condensed"/>
            </a:endParaRPr>
          </a:p>
        </p:txBody>
      </p:sp>
      <p:sp>
        <p:nvSpPr>
          <p:cNvPr id="217" name="Google Shape;217;p15"/>
          <p:cNvSpPr/>
          <p:nvPr/>
        </p:nvSpPr>
        <p:spPr>
          <a:xfrm>
            <a:off x="1796350" y="3501225"/>
            <a:ext cx="231000" cy="231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15"/>
          <p:cNvPicPr preferRelativeResize="0"/>
          <p:nvPr/>
        </p:nvPicPr>
        <p:blipFill rotWithShape="1">
          <a:blip r:embed="rId3">
            <a:alphaModFix/>
          </a:blip>
          <a:srcRect b="11535" l="0" r="0" t="5771"/>
          <a:stretch/>
        </p:blipFill>
        <p:spPr>
          <a:xfrm>
            <a:off x="4519725" y="2976850"/>
            <a:ext cx="3758599" cy="2010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6"/>
          <p:cNvSpPr/>
          <p:nvPr/>
        </p:nvSpPr>
        <p:spPr>
          <a:xfrm>
            <a:off x="783000" y="1119774"/>
            <a:ext cx="2987400" cy="3746700"/>
          </a:xfrm>
          <a:prstGeom prst="roundRect">
            <a:avLst>
              <a:gd fmla="val 1666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Initial Prototype: Getting compass module to work</a:t>
            </a:r>
            <a:endParaRPr/>
          </a:p>
        </p:txBody>
      </p:sp>
      <p:pic>
        <p:nvPicPr>
          <p:cNvPr id="225" name="Google Shape;225;p16"/>
          <p:cNvPicPr preferRelativeResize="0"/>
          <p:nvPr/>
        </p:nvPicPr>
        <p:blipFill>
          <a:blip r:embed="rId3">
            <a:alphaModFix/>
          </a:blip>
          <a:stretch>
            <a:fillRect/>
          </a:stretch>
        </p:blipFill>
        <p:spPr>
          <a:xfrm>
            <a:off x="710699" y="1008075"/>
            <a:ext cx="2740224" cy="3653627"/>
          </a:xfrm>
          <a:prstGeom prst="rect">
            <a:avLst/>
          </a:prstGeom>
          <a:noFill/>
          <a:ln>
            <a:noFill/>
          </a:ln>
        </p:spPr>
      </p:pic>
      <p:pic>
        <p:nvPicPr>
          <p:cNvPr id="226" name="Google Shape;226;p16"/>
          <p:cNvPicPr preferRelativeResize="0"/>
          <p:nvPr/>
        </p:nvPicPr>
        <p:blipFill>
          <a:blip r:embed="rId4">
            <a:alphaModFix/>
          </a:blip>
          <a:stretch>
            <a:fillRect/>
          </a:stretch>
        </p:blipFill>
        <p:spPr>
          <a:xfrm>
            <a:off x="3178018" y="1734438"/>
            <a:ext cx="5340132" cy="31320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p17"/>
          <p:cNvGrpSpPr/>
          <p:nvPr/>
        </p:nvGrpSpPr>
        <p:grpSpPr>
          <a:xfrm>
            <a:off x="192724" y="2451495"/>
            <a:ext cx="2909328" cy="2471118"/>
            <a:chOff x="726125" y="238125"/>
            <a:chExt cx="6167750" cy="5238750"/>
          </a:xfrm>
        </p:grpSpPr>
        <p:sp>
          <p:nvSpPr>
            <p:cNvPr id="232" name="Google Shape;232;p17"/>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17"/>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Overall strategy/schemat*</a:t>
            </a:r>
            <a:endParaRPr/>
          </a:p>
        </p:txBody>
      </p:sp>
      <p:sp>
        <p:nvSpPr>
          <p:cNvPr id="296" name="Google Shape;296;p17"/>
          <p:cNvSpPr/>
          <p:nvPr/>
        </p:nvSpPr>
        <p:spPr>
          <a:xfrm>
            <a:off x="2457750" y="927525"/>
            <a:ext cx="4228500" cy="41076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17"/>
          <p:cNvPicPr preferRelativeResize="0"/>
          <p:nvPr/>
        </p:nvPicPr>
        <p:blipFill>
          <a:blip r:embed="rId3">
            <a:alphaModFix/>
          </a:blip>
          <a:stretch>
            <a:fillRect/>
          </a:stretch>
        </p:blipFill>
        <p:spPr>
          <a:xfrm>
            <a:off x="2414175" y="866799"/>
            <a:ext cx="2000475" cy="2027150"/>
          </a:xfrm>
          <a:prstGeom prst="rect">
            <a:avLst/>
          </a:prstGeom>
          <a:noFill/>
          <a:ln>
            <a:noFill/>
          </a:ln>
        </p:spPr>
      </p:pic>
      <p:grpSp>
        <p:nvGrpSpPr>
          <p:cNvPr id="298" name="Google Shape;298;p17"/>
          <p:cNvGrpSpPr/>
          <p:nvPr/>
        </p:nvGrpSpPr>
        <p:grpSpPr>
          <a:xfrm>
            <a:off x="6521576" y="1123078"/>
            <a:ext cx="2550136" cy="3687818"/>
            <a:chOff x="3346589" y="1035541"/>
            <a:chExt cx="2550136" cy="3687818"/>
          </a:xfrm>
        </p:grpSpPr>
        <p:grpSp>
          <p:nvGrpSpPr>
            <p:cNvPr id="299" name="Google Shape;299;p17"/>
            <p:cNvGrpSpPr/>
            <p:nvPr/>
          </p:nvGrpSpPr>
          <p:grpSpPr>
            <a:xfrm>
              <a:off x="3346589" y="1035541"/>
              <a:ext cx="2450802" cy="3687818"/>
              <a:chOff x="3409938" y="1035450"/>
              <a:chExt cx="2324137" cy="3497219"/>
            </a:xfrm>
          </p:grpSpPr>
          <p:sp>
            <p:nvSpPr>
              <p:cNvPr id="300" name="Google Shape;300;p17"/>
              <p:cNvSpPr/>
              <p:nvPr/>
            </p:nvSpPr>
            <p:spPr>
              <a:xfrm>
                <a:off x="4164193" y="1113566"/>
                <a:ext cx="263849" cy="519204"/>
              </a:xfrm>
              <a:custGeom>
                <a:rect b="b" l="l" r="r" t="t"/>
                <a:pathLst>
                  <a:path extrusionOk="0" h="10209" w="5188">
                    <a:moveTo>
                      <a:pt x="731" y="1"/>
                    </a:moveTo>
                    <a:lnTo>
                      <a:pt x="590" y="14"/>
                    </a:lnTo>
                    <a:lnTo>
                      <a:pt x="449" y="52"/>
                    </a:lnTo>
                    <a:lnTo>
                      <a:pt x="321" y="116"/>
                    </a:lnTo>
                    <a:lnTo>
                      <a:pt x="218" y="206"/>
                    </a:lnTo>
                    <a:lnTo>
                      <a:pt x="129" y="321"/>
                    </a:lnTo>
                    <a:lnTo>
                      <a:pt x="65" y="436"/>
                    </a:lnTo>
                    <a:lnTo>
                      <a:pt x="13" y="577"/>
                    </a:lnTo>
                    <a:lnTo>
                      <a:pt x="1" y="731"/>
                    </a:lnTo>
                    <a:lnTo>
                      <a:pt x="1" y="4253"/>
                    </a:lnTo>
                    <a:lnTo>
                      <a:pt x="13" y="4394"/>
                    </a:lnTo>
                    <a:lnTo>
                      <a:pt x="65" y="4535"/>
                    </a:lnTo>
                    <a:lnTo>
                      <a:pt x="129" y="4650"/>
                    </a:lnTo>
                    <a:lnTo>
                      <a:pt x="218" y="4765"/>
                    </a:lnTo>
                    <a:lnTo>
                      <a:pt x="321" y="4855"/>
                    </a:lnTo>
                    <a:lnTo>
                      <a:pt x="449" y="4919"/>
                    </a:lnTo>
                    <a:lnTo>
                      <a:pt x="590" y="4958"/>
                    </a:lnTo>
                    <a:lnTo>
                      <a:pt x="731" y="4970"/>
                    </a:lnTo>
                    <a:lnTo>
                      <a:pt x="3728" y="4970"/>
                    </a:lnTo>
                    <a:lnTo>
                      <a:pt x="3728" y="9479"/>
                    </a:lnTo>
                    <a:lnTo>
                      <a:pt x="3740" y="9632"/>
                    </a:lnTo>
                    <a:lnTo>
                      <a:pt x="3792" y="9761"/>
                    </a:lnTo>
                    <a:lnTo>
                      <a:pt x="3856" y="9889"/>
                    </a:lnTo>
                    <a:lnTo>
                      <a:pt x="3945" y="10004"/>
                    </a:lnTo>
                    <a:lnTo>
                      <a:pt x="4048" y="10081"/>
                    </a:lnTo>
                    <a:lnTo>
                      <a:pt x="4176" y="10158"/>
                    </a:lnTo>
                    <a:lnTo>
                      <a:pt x="4317" y="10196"/>
                    </a:lnTo>
                    <a:lnTo>
                      <a:pt x="4458" y="10209"/>
                    </a:lnTo>
                    <a:lnTo>
                      <a:pt x="4611" y="10196"/>
                    </a:lnTo>
                    <a:lnTo>
                      <a:pt x="4739" y="10158"/>
                    </a:lnTo>
                    <a:lnTo>
                      <a:pt x="4868" y="10081"/>
                    </a:lnTo>
                    <a:lnTo>
                      <a:pt x="4970" y="10004"/>
                    </a:lnTo>
                    <a:lnTo>
                      <a:pt x="5060" y="9889"/>
                    </a:lnTo>
                    <a:lnTo>
                      <a:pt x="5137" y="9761"/>
                    </a:lnTo>
                    <a:lnTo>
                      <a:pt x="5175" y="9632"/>
                    </a:lnTo>
                    <a:lnTo>
                      <a:pt x="5188" y="9479"/>
                    </a:lnTo>
                    <a:lnTo>
                      <a:pt x="5188" y="4253"/>
                    </a:lnTo>
                    <a:lnTo>
                      <a:pt x="5175" y="4099"/>
                    </a:lnTo>
                    <a:lnTo>
                      <a:pt x="5137" y="3959"/>
                    </a:lnTo>
                    <a:lnTo>
                      <a:pt x="5060" y="3843"/>
                    </a:lnTo>
                    <a:lnTo>
                      <a:pt x="4970" y="3728"/>
                    </a:lnTo>
                    <a:lnTo>
                      <a:pt x="4868" y="3638"/>
                    </a:lnTo>
                    <a:lnTo>
                      <a:pt x="4739" y="3574"/>
                    </a:lnTo>
                    <a:lnTo>
                      <a:pt x="4611" y="3536"/>
                    </a:lnTo>
                    <a:lnTo>
                      <a:pt x="4458" y="3523"/>
                    </a:lnTo>
                    <a:lnTo>
                      <a:pt x="1461" y="3523"/>
                    </a:lnTo>
                    <a:lnTo>
                      <a:pt x="1461" y="731"/>
                    </a:lnTo>
                    <a:lnTo>
                      <a:pt x="1448" y="577"/>
                    </a:lnTo>
                    <a:lnTo>
                      <a:pt x="1409" y="436"/>
                    </a:lnTo>
                    <a:lnTo>
                      <a:pt x="1333" y="321"/>
                    </a:lnTo>
                    <a:lnTo>
                      <a:pt x="1243" y="206"/>
                    </a:lnTo>
                    <a:lnTo>
                      <a:pt x="1140" y="116"/>
                    </a:lnTo>
                    <a:lnTo>
                      <a:pt x="1012" y="52"/>
                    </a:lnTo>
                    <a:lnTo>
                      <a:pt x="884" y="14"/>
                    </a:lnTo>
                    <a:lnTo>
                      <a:pt x="7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4535497" y="1224993"/>
                <a:ext cx="73642" cy="407775"/>
              </a:xfrm>
              <a:custGeom>
                <a:rect b="b" l="l" r="r" t="t"/>
                <a:pathLst>
                  <a:path extrusionOk="0" h="8018" w="1448">
                    <a:moveTo>
                      <a:pt x="717" y="0"/>
                    </a:moveTo>
                    <a:lnTo>
                      <a:pt x="576" y="13"/>
                    </a:lnTo>
                    <a:lnTo>
                      <a:pt x="436" y="51"/>
                    </a:lnTo>
                    <a:lnTo>
                      <a:pt x="320" y="115"/>
                    </a:lnTo>
                    <a:lnTo>
                      <a:pt x="205" y="205"/>
                    </a:lnTo>
                    <a:lnTo>
                      <a:pt x="115" y="320"/>
                    </a:lnTo>
                    <a:lnTo>
                      <a:pt x="51" y="436"/>
                    </a:lnTo>
                    <a:lnTo>
                      <a:pt x="13" y="576"/>
                    </a:lnTo>
                    <a:lnTo>
                      <a:pt x="0" y="717"/>
                    </a:lnTo>
                    <a:lnTo>
                      <a:pt x="0" y="7288"/>
                    </a:lnTo>
                    <a:lnTo>
                      <a:pt x="13" y="7441"/>
                    </a:lnTo>
                    <a:lnTo>
                      <a:pt x="51" y="7570"/>
                    </a:lnTo>
                    <a:lnTo>
                      <a:pt x="115" y="7698"/>
                    </a:lnTo>
                    <a:lnTo>
                      <a:pt x="205" y="7813"/>
                    </a:lnTo>
                    <a:lnTo>
                      <a:pt x="320" y="7890"/>
                    </a:lnTo>
                    <a:lnTo>
                      <a:pt x="436" y="7967"/>
                    </a:lnTo>
                    <a:lnTo>
                      <a:pt x="576" y="8005"/>
                    </a:lnTo>
                    <a:lnTo>
                      <a:pt x="717" y="8018"/>
                    </a:lnTo>
                    <a:lnTo>
                      <a:pt x="871" y="8005"/>
                    </a:lnTo>
                    <a:lnTo>
                      <a:pt x="1012" y="7967"/>
                    </a:lnTo>
                    <a:lnTo>
                      <a:pt x="1127" y="7890"/>
                    </a:lnTo>
                    <a:lnTo>
                      <a:pt x="1242" y="7813"/>
                    </a:lnTo>
                    <a:lnTo>
                      <a:pt x="1332" y="7698"/>
                    </a:lnTo>
                    <a:lnTo>
                      <a:pt x="1396" y="7570"/>
                    </a:lnTo>
                    <a:lnTo>
                      <a:pt x="1435" y="7441"/>
                    </a:lnTo>
                    <a:lnTo>
                      <a:pt x="1447" y="7288"/>
                    </a:lnTo>
                    <a:lnTo>
                      <a:pt x="1447" y="717"/>
                    </a:lnTo>
                    <a:lnTo>
                      <a:pt x="1435" y="576"/>
                    </a:lnTo>
                    <a:lnTo>
                      <a:pt x="1396" y="436"/>
                    </a:lnTo>
                    <a:lnTo>
                      <a:pt x="1332" y="320"/>
                    </a:lnTo>
                    <a:lnTo>
                      <a:pt x="1242" y="205"/>
                    </a:lnTo>
                    <a:lnTo>
                      <a:pt x="1127" y="115"/>
                    </a:lnTo>
                    <a:lnTo>
                      <a:pt x="1012" y="51"/>
                    </a:lnTo>
                    <a:lnTo>
                      <a:pt x="871" y="13"/>
                    </a:lnTo>
                    <a:lnTo>
                      <a:pt x="7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a:off x="4707443" y="1069931"/>
                <a:ext cx="216297" cy="562840"/>
              </a:xfrm>
              <a:custGeom>
                <a:rect b="b" l="l" r="r" t="t"/>
                <a:pathLst>
                  <a:path extrusionOk="0" h="11067" w="4253">
                    <a:moveTo>
                      <a:pt x="3522" y="1"/>
                    </a:moveTo>
                    <a:lnTo>
                      <a:pt x="3369" y="14"/>
                    </a:lnTo>
                    <a:lnTo>
                      <a:pt x="3241" y="52"/>
                    </a:lnTo>
                    <a:lnTo>
                      <a:pt x="3113" y="116"/>
                    </a:lnTo>
                    <a:lnTo>
                      <a:pt x="3010" y="206"/>
                    </a:lnTo>
                    <a:lnTo>
                      <a:pt x="2921" y="321"/>
                    </a:lnTo>
                    <a:lnTo>
                      <a:pt x="2856" y="436"/>
                    </a:lnTo>
                    <a:lnTo>
                      <a:pt x="2805" y="577"/>
                    </a:lnTo>
                    <a:lnTo>
                      <a:pt x="2792" y="731"/>
                    </a:lnTo>
                    <a:lnTo>
                      <a:pt x="2792" y="6200"/>
                    </a:lnTo>
                    <a:lnTo>
                      <a:pt x="128" y="9914"/>
                    </a:lnTo>
                    <a:lnTo>
                      <a:pt x="64" y="10042"/>
                    </a:lnTo>
                    <a:lnTo>
                      <a:pt x="13" y="10183"/>
                    </a:lnTo>
                    <a:lnTo>
                      <a:pt x="0" y="10324"/>
                    </a:lnTo>
                    <a:lnTo>
                      <a:pt x="13" y="10465"/>
                    </a:lnTo>
                    <a:lnTo>
                      <a:pt x="39" y="10593"/>
                    </a:lnTo>
                    <a:lnTo>
                      <a:pt x="103" y="10721"/>
                    </a:lnTo>
                    <a:lnTo>
                      <a:pt x="192" y="10836"/>
                    </a:lnTo>
                    <a:lnTo>
                      <a:pt x="308" y="10939"/>
                    </a:lnTo>
                    <a:lnTo>
                      <a:pt x="397" y="10990"/>
                    </a:lnTo>
                    <a:lnTo>
                      <a:pt x="513" y="11041"/>
                    </a:lnTo>
                    <a:lnTo>
                      <a:pt x="615" y="11067"/>
                    </a:lnTo>
                    <a:lnTo>
                      <a:pt x="807" y="11067"/>
                    </a:lnTo>
                    <a:lnTo>
                      <a:pt x="897" y="11054"/>
                    </a:lnTo>
                    <a:lnTo>
                      <a:pt x="974" y="11028"/>
                    </a:lnTo>
                    <a:lnTo>
                      <a:pt x="1051" y="10990"/>
                    </a:lnTo>
                    <a:lnTo>
                      <a:pt x="1127" y="10952"/>
                    </a:lnTo>
                    <a:lnTo>
                      <a:pt x="1204" y="10900"/>
                    </a:lnTo>
                    <a:lnTo>
                      <a:pt x="1268" y="10836"/>
                    </a:lnTo>
                    <a:lnTo>
                      <a:pt x="1320" y="10759"/>
                    </a:lnTo>
                    <a:lnTo>
                      <a:pt x="4112" y="6866"/>
                    </a:lnTo>
                    <a:lnTo>
                      <a:pt x="4176" y="6763"/>
                    </a:lnTo>
                    <a:lnTo>
                      <a:pt x="4214" y="6661"/>
                    </a:lnTo>
                    <a:lnTo>
                      <a:pt x="4240" y="6546"/>
                    </a:lnTo>
                    <a:lnTo>
                      <a:pt x="4253" y="6443"/>
                    </a:lnTo>
                    <a:lnTo>
                      <a:pt x="4253" y="731"/>
                    </a:lnTo>
                    <a:lnTo>
                      <a:pt x="4240" y="577"/>
                    </a:lnTo>
                    <a:lnTo>
                      <a:pt x="4189" y="436"/>
                    </a:lnTo>
                    <a:lnTo>
                      <a:pt x="4124" y="321"/>
                    </a:lnTo>
                    <a:lnTo>
                      <a:pt x="4035" y="206"/>
                    </a:lnTo>
                    <a:lnTo>
                      <a:pt x="3932" y="116"/>
                    </a:lnTo>
                    <a:lnTo>
                      <a:pt x="3804" y="52"/>
                    </a:lnTo>
                    <a:lnTo>
                      <a:pt x="3663" y="14"/>
                    </a:lnTo>
                    <a:lnTo>
                      <a:pt x="35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4620784" y="3791379"/>
                <a:ext cx="1030526" cy="508117"/>
              </a:xfrm>
              <a:custGeom>
                <a:rect b="b" l="l" r="r" t="t"/>
                <a:pathLst>
                  <a:path extrusionOk="0" h="9991" w="20263">
                    <a:moveTo>
                      <a:pt x="731" y="0"/>
                    </a:moveTo>
                    <a:lnTo>
                      <a:pt x="590" y="13"/>
                    </a:lnTo>
                    <a:lnTo>
                      <a:pt x="449" y="51"/>
                    </a:lnTo>
                    <a:lnTo>
                      <a:pt x="321" y="128"/>
                    </a:lnTo>
                    <a:lnTo>
                      <a:pt x="219" y="218"/>
                    </a:lnTo>
                    <a:lnTo>
                      <a:pt x="129" y="320"/>
                    </a:lnTo>
                    <a:lnTo>
                      <a:pt x="65" y="448"/>
                    </a:lnTo>
                    <a:lnTo>
                      <a:pt x="14" y="577"/>
                    </a:lnTo>
                    <a:lnTo>
                      <a:pt x="1" y="730"/>
                    </a:lnTo>
                    <a:lnTo>
                      <a:pt x="1" y="9260"/>
                    </a:lnTo>
                    <a:lnTo>
                      <a:pt x="14" y="9401"/>
                    </a:lnTo>
                    <a:lnTo>
                      <a:pt x="65" y="9542"/>
                    </a:lnTo>
                    <a:lnTo>
                      <a:pt x="129" y="9670"/>
                    </a:lnTo>
                    <a:lnTo>
                      <a:pt x="219" y="9773"/>
                    </a:lnTo>
                    <a:lnTo>
                      <a:pt x="321" y="9862"/>
                    </a:lnTo>
                    <a:lnTo>
                      <a:pt x="449" y="9926"/>
                    </a:lnTo>
                    <a:lnTo>
                      <a:pt x="590" y="9978"/>
                    </a:lnTo>
                    <a:lnTo>
                      <a:pt x="731" y="9990"/>
                    </a:lnTo>
                    <a:lnTo>
                      <a:pt x="19533" y="9990"/>
                    </a:lnTo>
                    <a:lnTo>
                      <a:pt x="19674" y="9978"/>
                    </a:lnTo>
                    <a:lnTo>
                      <a:pt x="19815" y="9926"/>
                    </a:lnTo>
                    <a:lnTo>
                      <a:pt x="19943" y="9862"/>
                    </a:lnTo>
                    <a:lnTo>
                      <a:pt x="20045" y="9773"/>
                    </a:lnTo>
                    <a:lnTo>
                      <a:pt x="20135" y="9670"/>
                    </a:lnTo>
                    <a:lnTo>
                      <a:pt x="20199" y="9542"/>
                    </a:lnTo>
                    <a:lnTo>
                      <a:pt x="20237" y="9401"/>
                    </a:lnTo>
                    <a:lnTo>
                      <a:pt x="20263" y="9260"/>
                    </a:lnTo>
                    <a:lnTo>
                      <a:pt x="20237" y="9107"/>
                    </a:lnTo>
                    <a:lnTo>
                      <a:pt x="20199" y="8979"/>
                    </a:lnTo>
                    <a:lnTo>
                      <a:pt x="20135" y="8850"/>
                    </a:lnTo>
                    <a:lnTo>
                      <a:pt x="20045" y="8748"/>
                    </a:lnTo>
                    <a:lnTo>
                      <a:pt x="19943" y="8658"/>
                    </a:lnTo>
                    <a:lnTo>
                      <a:pt x="19815" y="8582"/>
                    </a:lnTo>
                    <a:lnTo>
                      <a:pt x="19674" y="8543"/>
                    </a:lnTo>
                    <a:lnTo>
                      <a:pt x="19533" y="8530"/>
                    </a:lnTo>
                    <a:lnTo>
                      <a:pt x="1461" y="8530"/>
                    </a:lnTo>
                    <a:lnTo>
                      <a:pt x="1461" y="730"/>
                    </a:lnTo>
                    <a:lnTo>
                      <a:pt x="1448" y="577"/>
                    </a:lnTo>
                    <a:lnTo>
                      <a:pt x="1410" y="448"/>
                    </a:lnTo>
                    <a:lnTo>
                      <a:pt x="1333" y="320"/>
                    </a:lnTo>
                    <a:lnTo>
                      <a:pt x="1243" y="218"/>
                    </a:lnTo>
                    <a:lnTo>
                      <a:pt x="1141" y="128"/>
                    </a:lnTo>
                    <a:lnTo>
                      <a:pt x="1013" y="51"/>
                    </a:lnTo>
                    <a:lnTo>
                      <a:pt x="885" y="13"/>
                    </a:lnTo>
                    <a:lnTo>
                      <a:pt x="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a:off x="4449498" y="3807653"/>
                <a:ext cx="1201814" cy="691153"/>
              </a:xfrm>
              <a:custGeom>
                <a:rect b="b" l="l" r="r" t="t"/>
                <a:pathLst>
                  <a:path extrusionOk="0" h="13590" w="23631">
                    <a:moveTo>
                      <a:pt x="730" y="0"/>
                    </a:moveTo>
                    <a:lnTo>
                      <a:pt x="577" y="13"/>
                    </a:lnTo>
                    <a:lnTo>
                      <a:pt x="449" y="52"/>
                    </a:lnTo>
                    <a:lnTo>
                      <a:pt x="321" y="128"/>
                    </a:lnTo>
                    <a:lnTo>
                      <a:pt x="205" y="218"/>
                    </a:lnTo>
                    <a:lnTo>
                      <a:pt x="129" y="321"/>
                    </a:lnTo>
                    <a:lnTo>
                      <a:pt x="52" y="449"/>
                    </a:lnTo>
                    <a:lnTo>
                      <a:pt x="13" y="577"/>
                    </a:lnTo>
                    <a:lnTo>
                      <a:pt x="0" y="730"/>
                    </a:lnTo>
                    <a:lnTo>
                      <a:pt x="0" y="12860"/>
                    </a:lnTo>
                    <a:lnTo>
                      <a:pt x="13" y="13000"/>
                    </a:lnTo>
                    <a:lnTo>
                      <a:pt x="52" y="13141"/>
                    </a:lnTo>
                    <a:lnTo>
                      <a:pt x="129" y="13269"/>
                    </a:lnTo>
                    <a:lnTo>
                      <a:pt x="205" y="13372"/>
                    </a:lnTo>
                    <a:lnTo>
                      <a:pt x="321" y="13462"/>
                    </a:lnTo>
                    <a:lnTo>
                      <a:pt x="449" y="13526"/>
                    </a:lnTo>
                    <a:lnTo>
                      <a:pt x="577" y="13577"/>
                    </a:lnTo>
                    <a:lnTo>
                      <a:pt x="730" y="13590"/>
                    </a:lnTo>
                    <a:lnTo>
                      <a:pt x="22901" y="13590"/>
                    </a:lnTo>
                    <a:lnTo>
                      <a:pt x="23042" y="13577"/>
                    </a:lnTo>
                    <a:lnTo>
                      <a:pt x="23183" y="13526"/>
                    </a:lnTo>
                    <a:lnTo>
                      <a:pt x="23311" y="13462"/>
                    </a:lnTo>
                    <a:lnTo>
                      <a:pt x="23413" y="13372"/>
                    </a:lnTo>
                    <a:lnTo>
                      <a:pt x="23503" y="13269"/>
                    </a:lnTo>
                    <a:lnTo>
                      <a:pt x="23567" y="13141"/>
                    </a:lnTo>
                    <a:lnTo>
                      <a:pt x="23605" y="13000"/>
                    </a:lnTo>
                    <a:lnTo>
                      <a:pt x="23631" y="12860"/>
                    </a:lnTo>
                    <a:lnTo>
                      <a:pt x="23605" y="12706"/>
                    </a:lnTo>
                    <a:lnTo>
                      <a:pt x="23567" y="12578"/>
                    </a:lnTo>
                    <a:lnTo>
                      <a:pt x="23503" y="12450"/>
                    </a:lnTo>
                    <a:lnTo>
                      <a:pt x="23413" y="12347"/>
                    </a:lnTo>
                    <a:lnTo>
                      <a:pt x="23311" y="12258"/>
                    </a:lnTo>
                    <a:lnTo>
                      <a:pt x="23183" y="12181"/>
                    </a:lnTo>
                    <a:lnTo>
                      <a:pt x="23042" y="12142"/>
                    </a:lnTo>
                    <a:lnTo>
                      <a:pt x="22901" y="12129"/>
                    </a:lnTo>
                    <a:lnTo>
                      <a:pt x="1461" y="12129"/>
                    </a:lnTo>
                    <a:lnTo>
                      <a:pt x="1461" y="730"/>
                    </a:lnTo>
                    <a:lnTo>
                      <a:pt x="1435" y="577"/>
                    </a:lnTo>
                    <a:lnTo>
                      <a:pt x="1396" y="449"/>
                    </a:lnTo>
                    <a:lnTo>
                      <a:pt x="1332" y="321"/>
                    </a:lnTo>
                    <a:lnTo>
                      <a:pt x="1243" y="218"/>
                    </a:lnTo>
                    <a:lnTo>
                      <a:pt x="1128" y="128"/>
                    </a:lnTo>
                    <a:lnTo>
                      <a:pt x="1012" y="52"/>
                    </a:lnTo>
                    <a:lnTo>
                      <a:pt x="871" y="13"/>
                    </a:lnTo>
                    <a:lnTo>
                      <a:pt x="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4792781" y="3791379"/>
                <a:ext cx="858525" cy="308807"/>
              </a:xfrm>
              <a:custGeom>
                <a:rect b="b" l="l" r="r" t="t"/>
                <a:pathLst>
                  <a:path extrusionOk="0" h="6072" w="16881">
                    <a:moveTo>
                      <a:pt x="730" y="0"/>
                    </a:moveTo>
                    <a:lnTo>
                      <a:pt x="577" y="26"/>
                    </a:lnTo>
                    <a:lnTo>
                      <a:pt x="436" y="64"/>
                    </a:lnTo>
                    <a:lnTo>
                      <a:pt x="320" y="128"/>
                    </a:lnTo>
                    <a:lnTo>
                      <a:pt x="205" y="218"/>
                    </a:lnTo>
                    <a:lnTo>
                      <a:pt x="115" y="333"/>
                    </a:lnTo>
                    <a:lnTo>
                      <a:pt x="51" y="448"/>
                    </a:lnTo>
                    <a:lnTo>
                      <a:pt x="13" y="589"/>
                    </a:lnTo>
                    <a:lnTo>
                      <a:pt x="0" y="730"/>
                    </a:lnTo>
                    <a:lnTo>
                      <a:pt x="0" y="5341"/>
                    </a:lnTo>
                    <a:lnTo>
                      <a:pt x="13" y="5482"/>
                    </a:lnTo>
                    <a:lnTo>
                      <a:pt x="51" y="5623"/>
                    </a:lnTo>
                    <a:lnTo>
                      <a:pt x="115" y="5751"/>
                    </a:lnTo>
                    <a:lnTo>
                      <a:pt x="205" y="5853"/>
                    </a:lnTo>
                    <a:lnTo>
                      <a:pt x="320" y="5943"/>
                    </a:lnTo>
                    <a:lnTo>
                      <a:pt x="436" y="6007"/>
                    </a:lnTo>
                    <a:lnTo>
                      <a:pt x="577" y="6058"/>
                    </a:lnTo>
                    <a:lnTo>
                      <a:pt x="730" y="6071"/>
                    </a:lnTo>
                    <a:lnTo>
                      <a:pt x="16151" y="6071"/>
                    </a:lnTo>
                    <a:lnTo>
                      <a:pt x="16292" y="6058"/>
                    </a:lnTo>
                    <a:lnTo>
                      <a:pt x="16433" y="6007"/>
                    </a:lnTo>
                    <a:lnTo>
                      <a:pt x="16561" y="5943"/>
                    </a:lnTo>
                    <a:lnTo>
                      <a:pt x="16663" y="5853"/>
                    </a:lnTo>
                    <a:lnTo>
                      <a:pt x="16753" y="5751"/>
                    </a:lnTo>
                    <a:lnTo>
                      <a:pt x="16817" y="5623"/>
                    </a:lnTo>
                    <a:lnTo>
                      <a:pt x="16855" y="5482"/>
                    </a:lnTo>
                    <a:lnTo>
                      <a:pt x="16881" y="5341"/>
                    </a:lnTo>
                    <a:lnTo>
                      <a:pt x="16855" y="5187"/>
                    </a:lnTo>
                    <a:lnTo>
                      <a:pt x="16817" y="5059"/>
                    </a:lnTo>
                    <a:lnTo>
                      <a:pt x="16753" y="4931"/>
                    </a:lnTo>
                    <a:lnTo>
                      <a:pt x="16663" y="4829"/>
                    </a:lnTo>
                    <a:lnTo>
                      <a:pt x="16561" y="4739"/>
                    </a:lnTo>
                    <a:lnTo>
                      <a:pt x="16433" y="4662"/>
                    </a:lnTo>
                    <a:lnTo>
                      <a:pt x="16292" y="4624"/>
                    </a:lnTo>
                    <a:lnTo>
                      <a:pt x="16151" y="4611"/>
                    </a:lnTo>
                    <a:lnTo>
                      <a:pt x="1460" y="4611"/>
                    </a:lnTo>
                    <a:lnTo>
                      <a:pt x="1460" y="730"/>
                    </a:lnTo>
                    <a:lnTo>
                      <a:pt x="1435" y="589"/>
                    </a:lnTo>
                    <a:lnTo>
                      <a:pt x="1396" y="448"/>
                    </a:lnTo>
                    <a:lnTo>
                      <a:pt x="1332" y="333"/>
                    </a:lnTo>
                    <a:lnTo>
                      <a:pt x="1243" y="218"/>
                    </a:lnTo>
                    <a:lnTo>
                      <a:pt x="1127" y="128"/>
                    </a:lnTo>
                    <a:lnTo>
                      <a:pt x="1012" y="64"/>
                    </a:lnTo>
                    <a:lnTo>
                      <a:pt x="871" y="26"/>
                    </a:lnTo>
                    <a:lnTo>
                      <a:pt x="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3409938" y="1689417"/>
                <a:ext cx="2324137" cy="1839516"/>
              </a:xfrm>
              <a:custGeom>
                <a:rect b="b" l="l" r="r" t="t"/>
                <a:pathLst>
                  <a:path extrusionOk="0" h="36170" w="45699">
                    <a:moveTo>
                      <a:pt x="0" y="0"/>
                    </a:moveTo>
                    <a:lnTo>
                      <a:pt x="0" y="36170"/>
                    </a:lnTo>
                    <a:lnTo>
                      <a:pt x="45699" y="36170"/>
                    </a:lnTo>
                    <a:lnTo>
                      <a:pt x="456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3604007" y="1882876"/>
                <a:ext cx="1936603" cy="1452592"/>
              </a:xfrm>
              <a:custGeom>
                <a:rect b="b" l="l" r="r" t="t"/>
                <a:pathLst>
                  <a:path extrusionOk="0" h="28562" w="38079">
                    <a:moveTo>
                      <a:pt x="1" y="0"/>
                    </a:moveTo>
                    <a:lnTo>
                      <a:pt x="1" y="28562"/>
                    </a:lnTo>
                    <a:lnTo>
                      <a:pt x="38079" y="28562"/>
                    </a:lnTo>
                    <a:lnTo>
                      <a:pt x="380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3681512" y="1936276"/>
                <a:ext cx="1781589" cy="1345791"/>
              </a:xfrm>
              <a:custGeom>
                <a:rect b="b" l="l" r="r" t="t"/>
                <a:pathLst>
                  <a:path extrusionOk="0" h="26462" w="35031">
                    <a:moveTo>
                      <a:pt x="1" y="0"/>
                    </a:moveTo>
                    <a:lnTo>
                      <a:pt x="1" y="26461"/>
                    </a:lnTo>
                    <a:lnTo>
                      <a:pt x="35030" y="26461"/>
                    </a:lnTo>
                    <a:lnTo>
                      <a:pt x="35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4155750" y="3528856"/>
                <a:ext cx="833148" cy="89306"/>
              </a:xfrm>
              <a:custGeom>
                <a:rect b="b" l="l" r="r" t="t"/>
                <a:pathLst>
                  <a:path extrusionOk="0" h="1756" w="16382">
                    <a:moveTo>
                      <a:pt x="0" y="1"/>
                    </a:moveTo>
                    <a:lnTo>
                      <a:pt x="3433" y="1755"/>
                    </a:lnTo>
                    <a:lnTo>
                      <a:pt x="12949" y="1755"/>
                    </a:ln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4233256" y="3699531"/>
                <a:ext cx="678134" cy="89255"/>
              </a:xfrm>
              <a:custGeom>
                <a:rect b="b" l="l" r="r" t="t"/>
                <a:pathLst>
                  <a:path extrusionOk="0" h="1755" w="13334">
                    <a:moveTo>
                      <a:pt x="1909" y="0"/>
                    </a:moveTo>
                    <a:lnTo>
                      <a:pt x="0" y="1755"/>
                    </a:lnTo>
                    <a:lnTo>
                      <a:pt x="13333" y="1755"/>
                    </a:lnTo>
                    <a:lnTo>
                      <a:pt x="114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4330290" y="3618110"/>
                <a:ext cx="483401" cy="81474"/>
              </a:xfrm>
              <a:custGeom>
                <a:rect b="b" l="l" r="r" t="t"/>
                <a:pathLst>
                  <a:path extrusionOk="0" h="1602" w="9505">
                    <a:moveTo>
                      <a:pt x="1" y="0"/>
                    </a:moveTo>
                    <a:lnTo>
                      <a:pt x="1" y="1601"/>
                    </a:lnTo>
                    <a:lnTo>
                      <a:pt x="9504" y="1601"/>
                    </a:lnTo>
                    <a:lnTo>
                      <a:pt x="9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4255379" y="1595587"/>
                <a:ext cx="633837" cy="93883"/>
              </a:xfrm>
              <a:custGeom>
                <a:rect b="b" l="l" r="r" t="t"/>
                <a:pathLst>
                  <a:path extrusionOk="0" h="1846" w="12463">
                    <a:moveTo>
                      <a:pt x="1704" y="1"/>
                    </a:moveTo>
                    <a:lnTo>
                      <a:pt x="1538" y="14"/>
                    </a:lnTo>
                    <a:lnTo>
                      <a:pt x="1358" y="39"/>
                    </a:lnTo>
                    <a:lnTo>
                      <a:pt x="1205" y="78"/>
                    </a:lnTo>
                    <a:lnTo>
                      <a:pt x="1038" y="142"/>
                    </a:lnTo>
                    <a:lnTo>
                      <a:pt x="897" y="206"/>
                    </a:lnTo>
                    <a:lnTo>
                      <a:pt x="756" y="295"/>
                    </a:lnTo>
                    <a:lnTo>
                      <a:pt x="615" y="398"/>
                    </a:lnTo>
                    <a:lnTo>
                      <a:pt x="500" y="500"/>
                    </a:lnTo>
                    <a:lnTo>
                      <a:pt x="385" y="628"/>
                    </a:lnTo>
                    <a:lnTo>
                      <a:pt x="295" y="756"/>
                    </a:lnTo>
                    <a:lnTo>
                      <a:pt x="206" y="897"/>
                    </a:lnTo>
                    <a:lnTo>
                      <a:pt x="129" y="1051"/>
                    </a:lnTo>
                    <a:lnTo>
                      <a:pt x="78" y="1205"/>
                    </a:lnTo>
                    <a:lnTo>
                      <a:pt x="39" y="1371"/>
                    </a:lnTo>
                    <a:lnTo>
                      <a:pt x="13" y="1538"/>
                    </a:lnTo>
                    <a:lnTo>
                      <a:pt x="1" y="1717"/>
                    </a:lnTo>
                    <a:lnTo>
                      <a:pt x="1" y="1845"/>
                    </a:lnTo>
                    <a:lnTo>
                      <a:pt x="12463" y="1845"/>
                    </a:lnTo>
                    <a:lnTo>
                      <a:pt x="12463" y="1717"/>
                    </a:lnTo>
                    <a:lnTo>
                      <a:pt x="12450" y="1538"/>
                    </a:lnTo>
                    <a:lnTo>
                      <a:pt x="12424" y="1371"/>
                    </a:lnTo>
                    <a:lnTo>
                      <a:pt x="12386" y="1205"/>
                    </a:lnTo>
                    <a:lnTo>
                      <a:pt x="12322" y="1051"/>
                    </a:lnTo>
                    <a:lnTo>
                      <a:pt x="12258" y="897"/>
                    </a:lnTo>
                    <a:lnTo>
                      <a:pt x="12168" y="756"/>
                    </a:lnTo>
                    <a:lnTo>
                      <a:pt x="12066" y="628"/>
                    </a:lnTo>
                    <a:lnTo>
                      <a:pt x="11963" y="500"/>
                    </a:lnTo>
                    <a:lnTo>
                      <a:pt x="11835" y="398"/>
                    </a:lnTo>
                    <a:lnTo>
                      <a:pt x="11707" y="295"/>
                    </a:lnTo>
                    <a:lnTo>
                      <a:pt x="11566" y="206"/>
                    </a:lnTo>
                    <a:lnTo>
                      <a:pt x="11412" y="142"/>
                    </a:lnTo>
                    <a:lnTo>
                      <a:pt x="11259" y="78"/>
                    </a:lnTo>
                    <a:lnTo>
                      <a:pt x="11092" y="39"/>
                    </a:lnTo>
                    <a:lnTo>
                      <a:pt x="10926" y="14"/>
                    </a:lnTo>
                    <a:lnTo>
                      <a:pt x="107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4714614" y="2808470"/>
                <a:ext cx="323759" cy="233232"/>
              </a:xfrm>
              <a:custGeom>
                <a:rect b="b" l="l" r="r" t="t"/>
                <a:pathLst>
                  <a:path extrusionOk="0" h="4586" w="6366">
                    <a:moveTo>
                      <a:pt x="487" y="0"/>
                    </a:moveTo>
                    <a:lnTo>
                      <a:pt x="384" y="13"/>
                    </a:lnTo>
                    <a:lnTo>
                      <a:pt x="295" y="39"/>
                    </a:lnTo>
                    <a:lnTo>
                      <a:pt x="218" y="90"/>
                    </a:lnTo>
                    <a:lnTo>
                      <a:pt x="141" y="141"/>
                    </a:lnTo>
                    <a:lnTo>
                      <a:pt x="90" y="218"/>
                    </a:lnTo>
                    <a:lnTo>
                      <a:pt x="39" y="295"/>
                    </a:lnTo>
                    <a:lnTo>
                      <a:pt x="13" y="397"/>
                    </a:lnTo>
                    <a:lnTo>
                      <a:pt x="0" y="487"/>
                    </a:lnTo>
                    <a:lnTo>
                      <a:pt x="0" y="4099"/>
                    </a:lnTo>
                    <a:lnTo>
                      <a:pt x="13" y="4201"/>
                    </a:lnTo>
                    <a:lnTo>
                      <a:pt x="39" y="4291"/>
                    </a:lnTo>
                    <a:lnTo>
                      <a:pt x="90" y="4368"/>
                    </a:lnTo>
                    <a:lnTo>
                      <a:pt x="141" y="4444"/>
                    </a:lnTo>
                    <a:lnTo>
                      <a:pt x="218" y="4496"/>
                    </a:lnTo>
                    <a:lnTo>
                      <a:pt x="295" y="4547"/>
                    </a:lnTo>
                    <a:lnTo>
                      <a:pt x="384" y="4573"/>
                    </a:lnTo>
                    <a:lnTo>
                      <a:pt x="487" y="4585"/>
                    </a:lnTo>
                    <a:lnTo>
                      <a:pt x="5879" y="4585"/>
                    </a:lnTo>
                    <a:lnTo>
                      <a:pt x="5981" y="4573"/>
                    </a:lnTo>
                    <a:lnTo>
                      <a:pt x="6071" y="4547"/>
                    </a:lnTo>
                    <a:lnTo>
                      <a:pt x="6148" y="4496"/>
                    </a:lnTo>
                    <a:lnTo>
                      <a:pt x="6225" y="4444"/>
                    </a:lnTo>
                    <a:lnTo>
                      <a:pt x="6289" y="4368"/>
                    </a:lnTo>
                    <a:lnTo>
                      <a:pt x="6327" y="4291"/>
                    </a:lnTo>
                    <a:lnTo>
                      <a:pt x="6353" y="4201"/>
                    </a:lnTo>
                    <a:lnTo>
                      <a:pt x="6366" y="4099"/>
                    </a:lnTo>
                    <a:lnTo>
                      <a:pt x="6353" y="3996"/>
                    </a:lnTo>
                    <a:lnTo>
                      <a:pt x="6327" y="3907"/>
                    </a:lnTo>
                    <a:lnTo>
                      <a:pt x="6289" y="3830"/>
                    </a:lnTo>
                    <a:lnTo>
                      <a:pt x="6225" y="3753"/>
                    </a:lnTo>
                    <a:lnTo>
                      <a:pt x="6148" y="3689"/>
                    </a:lnTo>
                    <a:lnTo>
                      <a:pt x="6071" y="3650"/>
                    </a:lnTo>
                    <a:lnTo>
                      <a:pt x="5981" y="3625"/>
                    </a:lnTo>
                    <a:lnTo>
                      <a:pt x="5879" y="3612"/>
                    </a:lnTo>
                    <a:lnTo>
                      <a:pt x="974" y="3612"/>
                    </a:lnTo>
                    <a:lnTo>
                      <a:pt x="974" y="487"/>
                    </a:lnTo>
                    <a:lnTo>
                      <a:pt x="961" y="397"/>
                    </a:lnTo>
                    <a:lnTo>
                      <a:pt x="935" y="295"/>
                    </a:lnTo>
                    <a:lnTo>
                      <a:pt x="897" y="218"/>
                    </a:lnTo>
                    <a:lnTo>
                      <a:pt x="833" y="141"/>
                    </a:lnTo>
                    <a:lnTo>
                      <a:pt x="756" y="90"/>
                    </a:lnTo>
                    <a:lnTo>
                      <a:pt x="679" y="39"/>
                    </a:lnTo>
                    <a:lnTo>
                      <a:pt x="589" y="13"/>
                    </a:lnTo>
                    <a:lnTo>
                      <a:pt x="4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4691169" y="2173370"/>
                <a:ext cx="356359" cy="147232"/>
              </a:xfrm>
              <a:custGeom>
                <a:rect b="b" l="l" r="r" t="t"/>
                <a:pathLst>
                  <a:path extrusionOk="0" h="2895" w="7007">
                    <a:moveTo>
                      <a:pt x="2318" y="0"/>
                    </a:moveTo>
                    <a:lnTo>
                      <a:pt x="2229" y="26"/>
                    </a:lnTo>
                    <a:lnTo>
                      <a:pt x="2139" y="77"/>
                    </a:lnTo>
                    <a:lnTo>
                      <a:pt x="2075" y="141"/>
                    </a:lnTo>
                    <a:lnTo>
                      <a:pt x="141" y="2062"/>
                    </a:lnTo>
                    <a:lnTo>
                      <a:pt x="77" y="2139"/>
                    </a:lnTo>
                    <a:lnTo>
                      <a:pt x="39" y="2229"/>
                    </a:lnTo>
                    <a:lnTo>
                      <a:pt x="0" y="2319"/>
                    </a:lnTo>
                    <a:lnTo>
                      <a:pt x="0" y="2408"/>
                    </a:lnTo>
                    <a:lnTo>
                      <a:pt x="0" y="2498"/>
                    </a:lnTo>
                    <a:lnTo>
                      <a:pt x="39" y="2588"/>
                    </a:lnTo>
                    <a:lnTo>
                      <a:pt x="77" y="2677"/>
                    </a:lnTo>
                    <a:lnTo>
                      <a:pt x="141" y="2754"/>
                    </a:lnTo>
                    <a:lnTo>
                      <a:pt x="218" y="2818"/>
                    </a:lnTo>
                    <a:lnTo>
                      <a:pt x="295" y="2857"/>
                    </a:lnTo>
                    <a:lnTo>
                      <a:pt x="384" y="2882"/>
                    </a:lnTo>
                    <a:lnTo>
                      <a:pt x="487" y="2895"/>
                    </a:lnTo>
                    <a:lnTo>
                      <a:pt x="576" y="2882"/>
                    </a:lnTo>
                    <a:lnTo>
                      <a:pt x="666" y="2857"/>
                    </a:lnTo>
                    <a:lnTo>
                      <a:pt x="743" y="2818"/>
                    </a:lnTo>
                    <a:lnTo>
                      <a:pt x="820" y="2754"/>
                    </a:lnTo>
                    <a:lnTo>
                      <a:pt x="2613" y="961"/>
                    </a:lnTo>
                    <a:lnTo>
                      <a:pt x="6609" y="961"/>
                    </a:lnTo>
                    <a:lnTo>
                      <a:pt x="6699" y="923"/>
                    </a:lnTo>
                    <a:lnTo>
                      <a:pt x="6788" y="884"/>
                    </a:lnTo>
                    <a:lnTo>
                      <a:pt x="6852" y="820"/>
                    </a:lnTo>
                    <a:lnTo>
                      <a:pt x="6916" y="756"/>
                    </a:lnTo>
                    <a:lnTo>
                      <a:pt x="6968" y="666"/>
                    </a:lnTo>
                    <a:lnTo>
                      <a:pt x="6993" y="577"/>
                    </a:lnTo>
                    <a:lnTo>
                      <a:pt x="7006" y="487"/>
                    </a:lnTo>
                    <a:lnTo>
                      <a:pt x="6993" y="385"/>
                    </a:lnTo>
                    <a:lnTo>
                      <a:pt x="6968" y="295"/>
                    </a:lnTo>
                    <a:lnTo>
                      <a:pt x="6916" y="205"/>
                    </a:lnTo>
                    <a:lnTo>
                      <a:pt x="6852" y="141"/>
                    </a:lnTo>
                    <a:lnTo>
                      <a:pt x="6788" y="77"/>
                    </a:lnTo>
                    <a:lnTo>
                      <a:pt x="6699" y="39"/>
                    </a:lnTo>
                    <a:lnTo>
                      <a:pt x="6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3827420" y="2347911"/>
                <a:ext cx="323810" cy="313384"/>
              </a:xfrm>
              <a:custGeom>
                <a:rect b="b" l="l" r="r" t="t"/>
                <a:pathLst>
                  <a:path extrusionOk="0" h="6162" w="6367">
                    <a:moveTo>
                      <a:pt x="3088" y="1"/>
                    </a:moveTo>
                    <a:lnTo>
                      <a:pt x="2985" y="14"/>
                    </a:lnTo>
                    <a:lnTo>
                      <a:pt x="2896" y="39"/>
                    </a:lnTo>
                    <a:lnTo>
                      <a:pt x="2819" y="91"/>
                    </a:lnTo>
                    <a:lnTo>
                      <a:pt x="2742" y="155"/>
                    </a:lnTo>
                    <a:lnTo>
                      <a:pt x="2678" y="219"/>
                    </a:lnTo>
                    <a:lnTo>
                      <a:pt x="2639" y="308"/>
                    </a:lnTo>
                    <a:lnTo>
                      <a:pt x="2614" y="398"/>
                    </a:lnTo>
                    <a:lnTo>
                      <a:pt x="2601" y="488"/>
                    </a:lnTo>
                    <a:lnTo>
                      <a:pt x="2601" y="1320"/>
                    </a:lnTo>
                    <a:lnTo>
                      <a:pt x="488" y="1320"/>
                    </a:lnTo>
                    <a:lnTo>
                      <a:pt x="385" y="1333"/>
                    </a:lnTo>
                    <a:lnTo>
                      <a:pt x="296" y="1359"/>
                    </a:lnTo>
                    <a:lnTo>
                      <a:pt x="206" y="1410"/>
                    </a:lnTo>
                    <a:lnTo>
                      <a:pt x="142" y="1461"/>
                    </a:lnTo>
                    <a:lnTo>
                      <a:pt x="78" y="1538"/>
                    </a:lnTo>
                    <a:lnTo>
                      <a:pt x="39" y="1615"/>
                    </a:lnTo>
                    <a:lnTo>
                      <a:pt x="1" y="1717"/>
                    </a:lnTo>
                    <a:lnTo>
                      <a:pt x="1" y="1807"/>
                    </a:lnTo>
                    <a:lnTo>
                      <a:pt x="1" y="4163"/>
                    </a:lnTo>
                    <a:lnTo>
                      <a:pt x="1" y="4253"/>
                    </a:lnTo>
                    <a:lnTo>
                      <a:pt x="39" y="4343"/>
                    </a:lnTo>
                    <a:lnTo>
                      <a:pt x="78" y="4432"/>
                    </a:lnTo>
                    <a:lnTo>
                      <a:pt x="142" y="4496"/>
                    </a:lnTo>
                    <a:lnTo>
                      <a:pt x="206" y="4561"/>
                    </a:lnTo>
                    <a:lnTo>
                      <a:pt x="296" y="4599"/>
                    </a:lnTo>
                    <a:lnTo>
                      <a:pt x="385" y="4637"/>
                    </a:lnTo>
                    <a:lnTo>
                      <a:pt x="1141" y="4637"/>
                    </a:lnTo>
                    <a:lnTo>
                      <a:pt x="1141" y="5675"/>
                    </a:lnTo>
                    <a:lnTo>
                      <a:pt x="1154" y="5777"/>
                    </a:lnTo>
                    <a:lnTo>
                      <a:pt x="1179" y="5867"/>
                    </a:lnTo>
                    <a:lnTo>
                      <a:pt x="1218" y="5957"/>
                    </a:lnTo>
                    <a:lnTo>
                      <a:pt x="1282" y="6021"/>
                    </a:lnTo>
                    <a:lnTo>
                      <a:pt x="1359" y="6085"/>
                    </a:lnTo>
                    <a:lnTo>
                      <a:pt x="1435" y="6123"/>
                    </a:lnTo>
                    <a:lnTo>
                      <a:pt x="1525" y="6162"/>
                    </a:lnTo>
                    <a:lnTo>
                      <a:pt x="5982" y="6162"/>
                    </a:lnTo>
                    <a:lnTo>
                      <a:pt x="6072" y="6123"/>
                    </a:lnTo>
                    <a:lnTo>
                      <a:pt x="6162" y="6085"/>
                    </a:lnTo>
                    <a:lnTo>
                      <a:pt x="6226" y="6021"/>
                    </a:lnTo>
                    <a:lnTo>
                      <a:pt x="6290" y="5957"/>
                    </a:lnTo>
                    <a:lnTo>
                      <a:pt x="6328" y="5867"/>
                    </a:lnTo>
                    <a:lnTo>
                      <a:pt x="6354" y="5777"/>
                    </a:lnTo>
                    <a:lnTo>
                      <a:pt x="6366" y="5675"/>
                    </a:lnTo>
                    <a:lnTo>
                      <a:pt x="6354" y="5585"/>
                    </a:lnTo>
                    <a:lnTo>
                      <a:pt x="6328" y="5496"/>
                    </a:lnTo>
                    <a:lnTo>
                      <a:pt x="6290" y="5406"/>
                    </a:lnTo>
                    <a:lnTo>
                      <a:pt x="6226" y="5342"/>
                    </a:lnTo>
                    <a:lnTo>
                      <a:pt x="6162" y="5278"/>
                    </a:lnTo>
                    <a:lnTo>
                      <a:pt x="6072" y="5239"/>
                    </a:lnTo>
                    <a:lnTo>
                      <a:pt x="5982" y="5201"/>
                    </a:lnTo>
                    <a:lnTo>
                      <a:pt x="2114" y="5201"/>
                    </a:lnTo>
                    <a:lnTo>
                      <a:pt x="2114" y="4163"/>
                    </a:lnTo>
                    <a:lnTo>
                      <a:pt x="2101" y="4061"/>
                    </a:lnTo>
                    <a:lnTo>
                      <a:pt x="2076" y="3971"/>
                    </a:lnTo>
                    <a:lnTo>
                      <a:pt x="2025" y="3882"/>
                    </a:lnTo>
                    <a:lnTo>
                      <a:pt x="1973" y="3818"/>
                    </a:lnTo>
                    <a:lnTo>
                      <a:pt x="1896" y="3754"/>
                    </a:lnTo>
                    <a:lnTo>
                      <a:pt x="1820" y="3715"/>
                    </a:lnTo>
                    <a:lnTo>
                      <a:pt x="1717" y="3677"/>
                    </a:lnTo>
                    <a:lnTo>
                      <a:pt x="962" y="3677"/>
                    </a:lnTo>
                    <a:lnTo>
                      <a:pt x="962" y="2294"/>
                    </a:lnTo>
                    <a:lnTo>
                      <a:pt x="3088" y="2294"/>
                    </a:lnTo>
                    <a:lnTo>
                      <a:pt x="3177" y="2281"/>
                    </a:lnTo>
                    <a:lnTo>
                      <a:pt x="3280" y="2255"/>
                    </a:lnTo>
                    <a:lnTo>
                      <a:pt x="3357" y="2217"/>
                    </a:lnTo>
                    <a:lnTo>
                      <a:pt x="3433" y="2153"/>
                    </a:lnTo>
                    <a:lnTo>
                      <a:pt x="3485" y="2076"/>
                    </a:lnTo>
                    <a:lnTo>
                      <a:pt x="3536" y="1999"/>
                    </a:lnTo>
                    <a:lnTo>
                      <a:pt x="3562" y="1909"/>
                    </a:lnTo>
                    <a:lnTo>
                      <a:pt x="3574" y="1807"/>
                    </a:lnTo>
                    <a:lnTo>
                      <a:pt x="3574" y="488"/>
                    </a:lnTo>
                    <a:lnTo>
                      <a:pt x="3562" y="398"/>
                    </a:lnTo>
                    <a:lnTo>
                      <a:pt x="3536" y="308"/>
                    </a:lnTo>
                    <a:lnTo>
                      <a:pt x="3485" y="219"/>
                    </a:lnTo>
                    <a:lnTo>
                      <a:pt x="3433" y="155"/>
                    </a:lnTo>
                    <a:lnTo>
                      <a:pt x="3357" y="91"/>
                    </a:lnTo>
                    <a:lnTo>
                      <a:pt x="3280" y="39"/>
                    </a:lnTo>
                    <a:lnTo>
                      <a:pt x="3177" y="14"/>
                    </a:lnTo>
                    <a:lnTo>
                      <a:pt x="30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4130322" y="1079085"/>
                <a:ext cx="142045" cy="142706"/>
              </a:xfrm>
              <a:custGeom>
                <a:rect b="b" l="l" r="r" t="t"/>
                <a:pathLst>
                  <a:path extrusionOk="0" h="2806" w="2793">
                    <a:moveTo>
                      <a:pt x="1397" y="0"/>
                    </a:moveTo>
                    <a:lnTo>
                      <a:pt x="1256" y="13"/>
                    </a:lnTo>
                    <a:lnTo>
                      <a:pt x="1115" y="26"/>
                    </a:lnTo>
                    <a:lnTo>
                      <a:pt x="987" y="64"/>
                    </a:lnTo>
                    <a:lnTo>
                      <a:pt x="859" y="115"/>
                    </a:lnTo>
                    <a:lnTo>
                      <a:pt x="731" y="167"/>
                    </a:lnTo>
                    <a:lnTo>
                      <a:pt x="615" y="243"/>
                    </a:lnTo>
                    <a:lnTo>
                      <a:pt x="513" y="320"/>
                    </a:lnTo>
                    <a:lnTo>
                      <a:pt x="410" y="410"/>
                    </a:lnTo>
                    <a:lnTo>
                      <a:pt x="321" y="512"/>
                    </a:lnTo>
                    <a:lnTo>
                      <a:pt x="231" y="615"/>
                    </a:lnTo>
                    <a:lnTo>
                      <a:pt x="167" y="730"/>
                    </a:lnTo>
                    <a:lnTo>
                      <a:pt x="103" y="858"/>
                    </a:lnTo>
                    <a:lnTo>
                      <a:pt x="65" y="986"/>
                    </a:lnTo>
                    <a:lnTo>
                      <a:pt x="26" y="1114"/>
                    </a:lnTo>
                    <a:lnTo>
                      <a:pt x="1" y="1255"/>
                    </a:lnTo>
                    <a:lnTo>
                      <a:pt x="1" y="1409"/>
                    </a:lnTo>
                    <a:lnTo>
                      <a:pt x="1" y="1550"/>
                    </a:lnTo>
                    <a:lnTo>
                      <a:pt x="26" y="1691"/>
                    </a:lnTo>
                    <a:lnTo>
                      <a:pt x="65" y="1819"/>
                    </a:lnTo>
                    <a:lnTo>
                      <a:pt x="103" y="1947"/>
                    </a:lnTo>
                    <a:lnTo>
                      <a:pt x="167" y="2075"/>
                    </a:lnTo>
                    <a:lnTo>
                      <a:pt x="231" y="2190"/>
                    </a:lnTo>
                    <a:lnTo>
                      <a:pt x="321" y="2293"/>
                    </a:lnTo>
                    <a:lnTo>
                      <a:pt x="410" y="2395"/>
                    </a:lnTo>
                    <a:lnTo>
                      <a:pt x="513" y="2485"/>
                    </a:lnTo>
                    <a:lnTo>
                      <a:pt x="615" y="2562"/>
                    </a:lnTo>
                    <a:lnTo>
                      <a:pt x="731" y="2639"/>
                    </a:lnTo>
                    <a:lnTo>
                      <a:pt x="859" y="2690"/>
                    </a:lnTo>
                    <a:lnTo>
                      <a:pt x="987" y="2741"/>
                    </a:lnTo>
                    <a:lnTo>
                      <a:pt x="1115" y="2779"/>
                    </a:lnTo>
                    <a:lnTo>
                      <a:pt x="1256" y="2792"/>
                    </a:lnTo>
                    <a:lnTo>
                      <a:pt x="1397" y="2805"/>
                    </a:lnTo>
                    <a:lnTo>
                      <a:pt x="1538" y="2792"/>
                    </a:lnTo>
                    <a:lnTo>
                      <a:pt x="1678" y="2779"/>
                    </a:lnTo>
                    <a:lnTo>
                      <a:pt x="1819" y="2741"/>
                    </a:lnTo>
                    <a:lnTo>
                      <a:pt x="1947" y="2690"/>
                    </a:lnTo>
                    <a:lnTo>
                      <a:pt x="2063" y="2639"/>
                    </a:lnTo>
                    <a:lnTo>
                      <a:pt x="2178" y="2562"/>
                    </a:lnTo>
                    <a:lnTo>
                      <a:pt x="2293" y="2485"/>
                    </a:lnTo>
                    <a:lnTo>
                      <a:pt x="2383" y="2395"/>
                    </a:lnTo>
                    <a:lnTo>
                      <a:pt x="2472" y="2293"/>
                    </a:lnTo>
                    <a:lnTo>
                      <a:pt x="2562" y="2190"/>
                    </a:lnTo>
                    <a:lnTo>
                      <a:pt x="2626" y="2075"/>
                    </a:lnTo>
                    <a:lnTo>
                      <a:pt x="2690" y="1947"/>
                    </a:lnTo>
                    <a:lnTo>
                      <a:pt x="2741" y="1819"/>
                    </a:lnTo>
                    <a:lnTo>
                      <a:pt x="2767" y="1691"/>
                    </a:lnTo>
                    <a:lnTo>
                      <a:pt x="2793" y="1550"/>
                    </a:lnTo>
                    <a:lnTo>
                      <a:pt x="2793" y="1409"/>
                    </a:lnTo>
                    <a:lnTo>
                      <a:pt x="2793" y="1255"/>
                    </a:lnTo>
                    <a:lnTo>
                      <a:pt x="2767" y="1114"/>
                    </a:lnTo>
                    <a:lnTo>
                      <a:pt x="2741" y="986"/>
                    </a:lnTo>
                    <a:lnTo>
                      <a:pt x="2690" y="858"/>
                    </a:lnTo>
                    <a:lnTo>
                      <a:pt x="2626" y="730"/>
                    </a:lnTo>
                    <a:lnTo>
                      <a:pt x="2562" y="615"/>
                    </a:lnTo>
                    <a:lnTo>
                      <a:pt x="2472" y="512"/>
                    </a:lnTo>
                    <a:lnTo>
                      <a:pt x="2383" y="410"/>
                    </a:lnTo>
                    <a:lnTo>
                      <a:pt x="2293" y="320"/>
                    </a:lnTo>
                    <a:lnTo>
                      <a:pt x="2178" y="243"/>
                    </a:lnTo>
                    <a:lnTo>
                      <a:pt x="2063" y="167"/>
                    </a:lnTo>
                    <a:lnTo>
                      <a:pt x="1947" y="115"/>
                    </a:lnTo>
                    <a:lnTo>
                      <a:pt x="1819" y="64"/>
                    </a:lnTo>
                    <a:lnTo>
                      <a:pt x="1678" y="26"/>
                    </a:lnTo>
                    <a:lnTo>
                      <a:pt x="1538" y="13"/>
                    </a:lnTo>
                    <a:lnTo>
                      <a:pt x="1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4500965" y="1190461"/>
                <a:ext cx="142706" cy="142706"/>
              </a:xfrm>
              <a:custGeom>
                <a:rect b="b" l="l" r="r" t="t"/>
                <a:pathLst>
                  <a:path extrusionOk="0" h="2806" w="2806">
                    <a:moveTo>
                      <a:pt x="1396" y="0"/>
                    </a:moveTo>
                    <a:lnTo>
                      <a:pt x="1255" y="13"/>
                    </a:lnTo>
                    <a:lnTo>
                      <a:pt x="1115" y="26"/>
                    </a:lnTo>
                    <a:lnTo>
                      <a:pt x="986" y="64"/>
                    </a:lnTo>
                    <a:lnTo>
                      <a:pt x="858" y="116"/>
                    </a:lnTo>
                    <a:lnTo>
                      <a:pt x="730" y="167"/>
                    </a:lnTo>
                    <a:lnTo>
                      <a:pt x="615" y="244"/>
                    </a:lnTo>
                    <a:lnTo>
                      <a:pt x="513" y="320"/>
                    </a:lnTo>
                    <a:lnTo>
                      <a:pt x="410" y="410"/>
                    </a:lnTo>
                    <a:lnTo>
                      <a:pt x="320" y="513"/>
                    </a:lnTo>
                    <a:lnTo>
                      <a:pt x="244" y="615"/>
                    </a:lnTo>
                    <a:lnTo>
                      <a:pt x="167" y="730"/>
                    </a:lnTo>
                    <a:lnTo>
                      <a:pt x="116" y="858"/>
                    </a:lnTo>
                    <a:lnTo>
                      <a:pt x="64" y="986"/>
                    </a:lnTo>
                    <a:lnTo>
                      <a:pt x="26" y="1115"/>
                    </a:lnTo>
                    <a:lnTo>
                      <a:pt x="13" y="1255"/>
                    </a:lnTo>
                    <a:lnTo>
                      <a:pt x="0" y="1396"/>
                    </a:lnTo>
                    <a:lnTo>
                      <a:pt x="13" y="1550"/>
                    </a:lnTo>
                    <a:lnTo>
                      <a:pt x="26" y="1691"/>
                    </a:lnTo>
                    <a:lnTo>
                      <a:pt x="64" y="1819"/>
                    </a:lnTo>
                    <a:lnTo>
                      <a:pt x="116" y="1947"/>
                    </a:lnTo>
                    <a:lnTo>
                      <a:pt x="167" y="2075"/>
                    </a:lnTo>
                    <a:lnTo>
                      <a:pt x="244" y="2190"/>
                    </a:lnTo>
                    <a:lnTo>
                      <a:pt x="320" y="2293"/>
                    </a:lnTo>
                    <a:lnTo>
                      <a:pt x="410" y="2395"/>
                    </a:lnTo>
                    <a:lnTo>
                      <a:pt x="513" y="2485"/>
                    </a:lnTo>
                    <a:lnTo>
                      <a:pt x="615" y="2562"/>
                    </a:lnTo>
                    <a:lnTo>
                      <a:pt x="730" y="2639"/>
                    </a:lnTo>
                    <a:lnTo>
                      <a:pt x="858" y="2690"/>
                    </a:lnTo>
                    <a:lnTo>
                      <a:pt x="986" y="2741"/>
                    </a:lnTo>
                    <a:lnTo>
                      <a:pt x="1115" y="2780"/>
                    </a:lnTo>
                    <a:lnTo>
                      <a:pt x="1255" y="2792"/>
                    </a:lnTo>
                    <a:lnTo>
                      <a:pt x="1396" y="2805"/>
                    </a:lnTo>
                    <a:lnTo>
                      <a:pt x="1550" y="2792"/>
                    </a:lnTo>
                    <a:lnTo>
                      <a:pt x="1678" y="2780"/>
                    </a:lnTo>
                    <a:lnTo>
                      <a:pt x="1819" y="2741"/>
                    </a:lnTo>
                    <a:lnTo>
                      <a:pt x="1947" y="2690"/>
                    </a:lnTo>
                    <a:lnTo>
                      <a:pt x="2075" y="2639"/>
                    </a:lnTo>
                    <a:lnTo>
                      <a:pt x="2190" y="2562"/>
                    </a:lnTo>
                    <a:lnTo>
                      <a:pt x="2293" y="2485"/>
                    </a:lnTo>
                    <a:lnTo>
                      <a:pt x="2395" y="2395"/>
                    </a:lnTo>
                    <a:lnTo>
                      <a:pt x="2485" y="2293"/>
                    </a:lnTo>
                    <a:lnTo>
                      <a:pt x="2562" y="2190"/>
                    </a:lnTo>
                    <a:lnTo>
                      <a:pt x="2639" y="2075"/>
                    </a:lnTo>
                    <a:lnTo>
                      <a:pt x="2690" y="1947"/>
                    </a:lnTo>
                    <a:lnTo>
                      <a:pt x="2741" y="1819"/>
                    </a:lnTo>
                    <a:lnTo>
                      <a:pt x="2780" y="1691"/>
                    </a:lnTo>
                    <a:lnTo>
                      <a:pt x="2792" y="1550"/>
                    </a:lnTo>
                    <a:lnTo>
                      <a:pt x="2805" y="1396"/>
                    </a:lnTo>
                    <a:lnTo>
                      <a:pt x="2792" y="1255"/>
                    </a:lnTo>
                    <a:lnTo>
                      <a:pt x="2780" y="1115"/>
                    </a:lnTo>
                    <a:lnTo>
                      <a:pt x="2741" y="986"/>
                    </a:lnTo>
                    <a:lnTo>
                      <a:pt x="2690" y="858"/>
                    </a:lnTo>
                    <a:lnTo>
                      <a:pt x="2639" y="730"/>
                    </a:lnTo>
                    <a:lnTo>
                      <a:pt x="2562" y="615"/>
                    </a:lnTo>
                    <a:lnTo>
                      <a:pt x="2485" y="513"/>
                    </a:lnTo>
                    <a:lnTo>
                      <a:pt x="2395" y="410"/>
                    </a:lnTo>
                    <a:lnTo>
                      <a:pt x="2293" y="320"/>
                    </a:lnTo>
                    <a:lnTo>
                      <a:pt x="2190" y="244"/>
                    </a:lnTo>
                    <a:lnTo>
                      <a:pt x="2075" y="167"/>
                    </a:lnTo>
                    <a:lnTo>
                      <a:pt x="1947" y="116"/>
                    </a:lnTo>
                    <a:lnTo>
                      <a:pt x="1819" y="64"/>
                    </a:lnTo>
                    <a:lnTo>
                      <a:pt x="1678" y="26"/>
                    </a:lnTo>
                    <a:lnTo>
                      <a:pt x="1550" y="13"/>
                    </a:lnTo>
                    <a:lnTo>
                      <a:pt x="13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4818158" y="1035450"/>
                <a:ext cx="142045" cy="142655"/>
              </a:xfrm>
              <a:custGeom>
                <a:rect b="b" l="l" r="r" t="t"/>
                <a:pathLst>
                  <a:path extrusionOk="0" h="2805" w="2793">
                    <a:moveTo>
                      <a:pt x="1397" y="0"/>
                    </a:moveTo>
                    <a:lnTo>
                      <a:pt x="1256" y="13"/>
                    </a:lnTo>
                    <a:lnTo>
                      <a:pt x="1115" y="26"/>
                    </a:lnTo>
                    <a:lnTo>
                      <a:pt x="974" y="64"/>
                    </a:lnTo>
                    <a:lnTo>
                      <a:pt x="846" y="115"/>
                    </a:lnTo>
                    <a:lnTo>
                      <a:pt x="731" y="167"/>
                    </a:lnTo>
                    <a:lnTo>
                      <a:pt x="615" y="243"/>
                    </a:lnTo>
                    <a:lnTo>
                      <a:pt x="500" y="320"/>
                    </a:lnTo>
                    <a:lnTo>
                      <a:pt x="411" y="410"/>
                    </a:lnTo>
                    <a:lnTo>
                      <a:pt x="321" y="512"/>
                    </a:lnTo>
                    <a:lnTo>
                      <a:pt x="231" y="615"/>
                    </a:lnTo>
                    <a:lnTo>
                      <a:pt x="167" y="730"/>
                    </a:lnTo>
                    <a:lnTo>
                      <a:pt x="103" y="858"/>
                    </a:lnTo>
                    <a:lnTo>
                      <a:pt x="65" y="986"/>
                    </a:lnTo>
                    <a:lnTo>
                      <a:pt x="26" y="1127"/>
                    </a:lnTo>
                    <a:lnTo>
                      <a:pt x="1" y="1255"/>
                    </a:lnTo>
                    <a:lnTo>
                      <a:pt x="1" y="1409"/>
                    </a:lnTo>
                    <a:lnTo>
                      <a:pt x="1" y="1550"/>
                    </a:lnTo>
                    <a:lnTo>
                      <a:pt x="26" y="1691"/>
                    </a:lnTo>
                    <a:lnTo>
                      <a:pt x="65" y="1819"/>
                    </a:lnTo>
                    <a:lnTo>
                      <a:pt x="103" y="1947"/>
                    </a:lnTo>
                    <a:lnTo>
                      <a:pt x="167" y="2075"/>
                    </a:lnTo>
                    <a:lnTo>
                      <a:pt x="231" y="2190"/>
                    </a:lnTo>
                    <a:lnTo>
                      <a:pt x="321" y="2293"/>
                    </a:lnTo>
                    <a:lnTo>
                      <a:pt x="411" y="2395"/>
                    </a:lnTo>
                    <a:lnTo>
                      <a:pt x="500" y="2485"/>
                    </a:lnTo>
                    <a:lnTo>
                      <a:pt x="615" y="2562"/>
                    </a:lnTo>
                    <a:lnTo>
                      <a:pt x="731" y="2638"/>
                    </a:lnTo>
                    <a:lnTo>
                      <a:pt x="846" y="2690"/>
                    </a:lnTo>
                    <a:lnTo>
                      <a:pt x="974" y="2741"/>
                    </a:lnTo>
                    <a:lnTo>
                      <a:pt x="1115" y="2779"/>
                    </a:lnTo>
                    <a:lnTo>
                      <a:pt x="1256" y="2792"/>
                    </a:lnTo>
                    <a:lnTo>
                      <a:pt x="1397" y="2805"/>
                    </a:lnTo>
                    <a:lnTo>
                      <a:pt x="1538" y="2792"/>
                    </a:lnTo>
                    <a:lnTo>
                      <a:pt x="1678" y="2779"/>
                    </a:lnTo>
                    <a:lnTo>
                      <a:pt x="1807" y="2741"/>
                    </a:lnTo>
                    <a:lnTo>
                      <a:pt x="1947" y="2690"/>
                    </a:lnTo>
                    <a:lnTo>
                      <a:pt x="2063" y="2638"/>
                    </a:lnTo>
                    <a:lnTo>
                      <a:pt x="2178" y="2562"/>
                    </a:lnTo>
                    <a:lnTo>
                      <a:pt x="2293" y="2485"/>
                    </a:lnTo>
                    <a:lnTo>
                      <a:pt x="2383" y="2395"/>
                    </a:lnTo>
                    <a:lnTo>
                      <a:pt x="2473" y="2293"/>
                    </a:lnTo>
                    <a:lnTo>
                      <a:pt x="2562" y="2190"/>
                    </a:lnTo>
                    <a:lnTo>
                      <a:pt x="2626" y="2075"/>
                    </a:lnTo>
                    <a:lnTo>
                      <a:pt x="2690" y="1947"/>
                    </a:lnTo>
                    <a:lnTo>
                      <a:pt x="2729" y="1819"/>
                    </a:lnTo>
                    <a:lnTo>
                      <a:pt x="2767" y="1691"/>
                    </a:lnTo>
                    <a:lnTo>
                      <a:pt x="2793" y="1550"/>
                    </a:lnTo>
                    <a:lnTo>
                      <a:pt x="2793" y="1409"/>
                    </a:lnTo>
                    <a:lnTo>
                      <a:pt x="2793" y="1255"/>
                    </a:lnTo>
                    <a:lnTo>
                      <a:pt x="2767" y="1127"/>
                    </a:lnTo>
                    <a:lnTo>
                      <a:pt x="2729" y="986"/>
                    </a:lnTo>
                    <a:lnTo>
                      <a:pt x="2690" y="858"/>
                    </a:lnTo>
                    <a:lnTo>
                      <a:pt x="2626" y="730"/>
                    </a:lnTo>
                    <a:lnTo>
                      <a:pt x="2562" y="615"/>
                    </a:lnTo>
                    <a:lnTo>
                      <a:pt x="2473" y="512"/>
                    </a:lnTo>
                    <a:lnTo>
                      <a:pt x="2383" y="410"/>
                    </a:lnTo>
                    <a:lnTo>
                      <a:pt x="2293" y="320"/>
                    </a:lnTo>
                    <a:lnTo>
                      <a:pt x="2178" y="243"/>
                    </a:lnTo>
                    <a:lnTo>
                      <a:pt x="2063" y="167"/>
                    </a:lnTo>
                    <a:lnTo>
                      <a:pt x="1947" y="115"/>
                    </a:lnTo>
                    <a:lnTo>
                      <a:pt x="1807" y="64"/>
                    </a:lnTo>
                    <a:lnTo>
                      <a:pt x="1678" y="26"/>
                    </a:lnTo>
                    <a:lnTo>
                      <a:pt x="1538" y="13"/>
                    </a:lnTo>
                    <a:lnTo>
                      <a:pt x="1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5542510" y="3991348"/>
                <a:ext cx="142655" cy="142706"/>
              </a:xfrm>
              <a:custGeom>
                <a:rect b="b" l="l" r="r" t="t"/>
                <a:pathLst>
                  <a:path extrusionOk="0" h="2806" w="2805">
                    <a:moveTo>
                      <a:pt x="1409" y="0"/>
                    </a:moveTo>
                    <a:lnTo>
                      <a:pt x="1268" y="13"/>
                    </a:lnTo>
                    <a:lnTo>
                      <a:pt x="1127" y="39"/>
                    </a:lnTo>
                    <a:lnTo>
                      <a:pt x="986" y="64"/>
                    </a:lnTo>
                    <a:lnTo>
                      <a:pt x="858" y="116"/>
                    </a:lnTo>
                    <a:lnTo>
                      <a:pt x="743" y="180"/>
                    </a:lnTo>
                    <a:lnTo>
                      <a:pt x="628" y="244"/>
                    </a:lnTo>
                    <a:lnTo>
                      <a:pt x="512" y="320"/>
                    </a:lnTo>
                    <a:lnTo>
                      <a:pt x="410" y="423"/>
                    </a:lnTo>
                    <a:lnTo>
                      <a:pt x="320" y="513"/>
                    </a:lnTo>
                    <a:lnTo>
                      <a:pt x="243" y="628"/>
                    </a:lnTo>
                    <a:lnTo>
                      <a:pt x="179" y="743"/>
                    </a:lnTo>
                    <a:lnTo>
                      <a:pt x="115" y="858"/>
                    </a:lnTo>
                    <a:lnTo>
                      <a:pt x="64" y="986"/>
                    </a:lnTo>
                    <a:lnTo>
                      <a:pt x="38" y="1127"/>
                    </a:lnTo>
                    <a:lnTo>
                      <a:pt x="13" y="1268"/>
                    </a:lnTo>
                    <a:lnTo>
                      <a:pt x="0" y="1409"/>
                    </a:lnTo>
                    <a:lnTo>
                      <a:pt x="13" y="1550"/>
                    </a:lnTo>
                    <a:lnTo>
                      <a:pt x="38" y="1691"/>
                    </a:lnTo>
                    <a:lnTo>
                      <a:pt x="64" y="1819"/>
                    </a:lnTo>
                    <a:lnTo>
                      <a:pt x="115" y="1947"/>
                    </a:lnTo>
                    <a:lnTo>
                      <a:pt x="179" y="2075"/>
                    </a:lnTo>
                    <a:lnTo>
                      <a:pt x="243" y="2190"/>
                    </a:lnTo>
                    <a:lnTo>
                      <a:pt x="320" y="2293"/>
                    </a:lnTo>
                    <a:lnTo>
                      <a:pt x="410" y="2395"/>
                    </a:lnTo>
                    <a:lnTo>
                      <a:pt x="512" y="2485"/>
                    </a:lnTo>
                    <a:lnTo>
                      <a:pt x="628" y="2575"/>
                    </a:lnTo>
                    <a:lnTo>
                      <a:pt x="743" y="2639"/>
                    </a:lnTo>
                    <a:lnTo>
                      <a:pt x="858" y="2703"/>
                    </a:lnTo>
                    <a:lnTo>
                      <a:pt x="986" y="2741"/>
                    </a:lnTo>
                    <a:lnTo>
                      <a:pt x="1127" y="2780"/>
                    </a:lnTo>
                    <a:lnTo>
                      <a:pt x="1268" y="2805"/>
                    </a:lnTo>
                    <a:lnTo>
                      <a:pt x="1550" y="2805"/>
                    </a:lnTo>
                    <a:lnTo>
                      <a:pt x="1691" y="2780"/>
                    </a:lnTo>
                    <a:lnTo>
                      <a:pt x="1819" y="2741"/>
                    </a:lnTo>
                    <a:lnTo>
                      <a:pt x="1947" y="2703"/>
                    </a:lnTo>
                    <a:lnTo>
                      <a:pt x="2075" y="2639"/>
                    </a:lnTo>
                    <a:lnTo>
                      <a:pt x="2190" y="2575"/>
                    </a:lnTo>
                    <a:lnTo>
                      <a:pt x="2293" y="2485"/>
                    </a:lnTo>
                    <a:lnTo>
                      <a:pt x="2395" y="2395"/>
                    </a:lnTo>
                    <a:lnTo>
                      <a:pt x="2485" y="2293"/>
                    </a:lnTo>
                    <a:lnTo>
                      <a:pt x="2562" y="2190"/>
                    </a:lnTo>
                    <a:lnTo>
                      <a:pt x="2638" y="2075"/>
                    </a:lnTo>
                    <a:lnTo>
                      <a:pt x="2702" y="1947"/>
                    </a:lnTo>
                    <a:lnTo>
                      <a:pt x="2741" y="1819"/>
                    </a:lnTo>
                    <a:lnTo>
                      <a:pt x="2779" y="1691"/>
                    </a:lnTo>
                    <a:lnTo>
                      <a:pt x="2805" y="1550"/>
                    </a:lnTo>
                    <a:lnTo>
                      <a:pt x="2805" y="1409"/>
                    </a:lnTo>
                    <a:lnTo>
                      <a:pt x="2805" y="1268"/>
                    </a:lnTo>
                    <a:lnTo>
                      <a:pt x="2779" y="1127"/>
                    </a:lnTo>
                    <a:lnTo>
                      <a:pt x="2741" y="986"/>
                    </a:lnTo>
                    <a:lnTo>
                      <a:pt x="2702" y="858"/>
                    </a:lnTo>
                    <a:lnTo>
                      <a:pt x="2638" y="743"/>
                    </a:lnTo>
                    <a:lnTo>
                      <a:pt x="2562" y="628"/>
                    </a:lnTo>
                    <a:lnTo>
                      <a:pt x="2485" y="513"/>
                    </a:lnTo>
                    <a:lnTo>
                      <a:pt x="2395" y="423"/>
                    </a:lnTo>
                    <a:lnTo>
                      <a:pt x="2293" y="320"/>
                    </a:lnTo>
                    <a:lnTo>
                      <a:pt x="2190" y="244"/>
                    </a:lnTo>
                    <a:lnTo>
                      <a:pt x="2075" y="180"/>
                    </a:lnTo>
                    <a:lnTo>
                      <a:pt x="1947" y="116"/>
                    </a:lnTo>
                    <a:lnTo>
                      <a:pt x="1819" y="64"/>
                    </a:lnTo>
                    <a:lnTo>
                      <a:pt x="1691" y="39"/>
                    </a:lnTo>
                    <a:lnTo>
                      <a:pt x="1550" y="13"/>
                    </a:lnTo>
                    <a:lnTo>
                      <a:pt x="14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5542510" y="4191317"/>
                <a:ext cx="142655" cy="142045"/>
              </a:xfrm>
              <a:custGeom>
                <a:rect b="b" l="l" r="r" t="t"/>
                <a:pathLst>
                  <a:path extrusionOk="0" h="2793" w="2805">
                    <a:moveTo>
                      <a:pt x="1268" y="0"/>
                    </a:moveTo>
                    <a:lnTo>
                      <a:pt x="1127" y="26"/>
                    </a:lnTo>
                    <a:lnTo>
                      <a:pt x="986" y="51"/>
                    </a:lnTo>
                    <a:lnTo>
                      <a:pt x="858" y="103"/>
                    </a:lnTo>
                    <a:lnTo>
                      <a:pt x="743" y="167"/>
                    </a:lnTo>
                    <a:lnTo>
                      <a:pt x="628" y="231"/>
                    </a:lnTo>
                    <a:lnTo>
                      <a:pt x="512" y="308"/>
                    </a:lnTo>
                    <a:lnTo>
                      <a:pt x="410" y="410"/>
                    </a:lnTo>
                    <a:lnTo>
                      <a:pt x="320" y="500"/>
                    </a:lnTo>
                    <a:lnTo>
                      <a:pt x="243" y="615"/>
                    </a:lnTo>
                    <a:lnTo>
                      <a:pt x="179" y="730"/>
                    </a:lnTo>
                    <a:lnTo>
                      <a:pt x="115" y="846"/>
                    </a:lnTo>
                    <a:lnTo>
                      <a:pt x="64" y="974"/>
                    </a:lnTo>
                    <a:lnTo>
                      <a:pt x="38" y="1115"/>
                    </a:lnTo>
                    <a:lnTo>
                      <a:pt x="13" y="1255"/>
                    </a:lnTo>
                    <a:lnTo>
                      <a:pt x="0" y="1396"/>
                    </a:lnTo>
                    <a:lnTo>
                      <a:pt x="13" y="1537"/>
                    </a:lnTo>
                    <a:lnTo>
                      <a:pt x="38" y="1678"/>
                    </a:lnTo>
                    <a:lnTo>
                      <a:pt x="64" y="1806"/>
                    </a:lnTo>
                    <a:lnTo>
                      <a:pt x="115" y="1934"/>
                    </a:lnTo>
                    <a:lnTo>
                      <a:pt x="179" y="2062"/>
                    </a:lnTo>
                    <a:lnTo>
                      <a:pt x="243" y="2178"/>
                    </a:lnTo>
                    <a:lnTo>
                      <a:pt x="320" y="2280"/>
                    </a:lnTo>
                    <a:lnTo>
                      <a:pt x="410" y="2383"/>
                    </a:lnTo>
                    <a:lnTo>
                      <a:pt x="512" y="2472"/>
                    </a:lnTo>
                    <a:lnTo>
                      <a:pt x="628" y="2562"/>
                    </a:lnTo>
                    <a:lnTo>
                      <a:pt x="743" y="2626"/>
                    </a:lnTo>
                    <a:lnTo>
                      <a:pt x="858" y="2690"/>
                    </a:lnTo>
                    <a:lnTo>
                      <a:pt x="986" y="2728"/>
                    </a:lnTo>
                    <a:lnTo>
                      <a:pt x="1127" y="2767"/>
                    </a:lnTo>
                    <a:lnTo>
                      <a:pt x="1268" y="2792"/>
                    </a:lnTo>
                    <a:lnTo>
                      <a:pt x="1550" y="2792"/>
                    </a:lnTo>
                    <a:lnTo>
                      <a:pt x="1691" y="2767"/>
                    </a:lnTo>
                    <a:lnTo>
                      <a:pt x="1819" y="2728"/>
                    </a:lnTo>
                    <a:lnTo>
                      <a:pt x="1947" y="2690"/>
                    </a:lnTo>
                    <a:lnTo>
                      <a:pt x="2075" y="2626"/>
                    </a:lnTo>
                    <a:lnTo>
                      <a:pt x="2190" y="2562"/>
                    </a:lnTo>
                    <a:lnTo>
                      <a:pt x="2293" y="2472"/>
                    </a:lnTo>
                    <a:lnTo>
                      <a:pt x="2395" y="2383"/>
                    </a:lnTo>
                    <a:lnTo>
                      <a:pt x="2485" y="2280"/>
                    </a:lnTo>
                    <a:lnTo>
                      <a:pt x="2562" y="2178"/>
                    </a:lnTo>
                    <a:lnTo>
                      <a:pt x="2638" y="2062"/>
                    </a:lnTo>
                    <a:lnTo>
                      <a:pt x="2702" y="1934"/>
                    </a:lnTo>
                    <a:lnTo>
                      <a:pt x="2741" y="1806"/>
                    </a:lnTo>
                    <a:lnTo>
                      <a:pt x="2779" y="1678"/>
                    </a:lnTo>
                    <a:lnTo>
                      <a:pt x="2805" y="1537"/>
                    </a:lnTo>
                    <a:lnTo>
                      <a:pt x="2805" y="1396"/>
                    </a:lnTo>
                    <a:lnTo>
                      <a:pt x="2805" y="1255"/>
                    </a:lnTo>
                    <a:lnTo>
                      <a:pt x="2779" y="1115"/>
                    </a:lnTo>
                    <a:lnTo>
                      <a:pt x="2741" y="974"/>
                    </a:lnTo>
                    <a:lnTo>
                      <a:pt x="2702" y="846"/>
                    </a:lnTo>
                    <a:lnTo>
                      <a:pt x="2638" y="730"/>
                    </a:lnTo>
                    <a:lnTo>
                      <a:pt x="2562" y="615"/>
                    </a:lnTo>
                    <a:lnTo>
                      <a:pt x="2485" y="500"/>
                    </a:lnTo>
                    <a:lnTo>
                      <a:pt x="2395" y="410"/>
                    </a:lnTo>
                    <a:lnTo>
                      <a:pt x="2293" y="308"/>
                    </a:lnTo>
                    <a:lnTo>
                      <a:pt x="2190" y="231"/>
                    </a:lnTo>
                    <a:lnTo>
                      <a:pt x="2075" y="167"/>
                    </a:lnTo>
                    <a:lnTo>
                      <a:pt x="1947" y="103"/>
                    </a:lnTo>
                    <a:lnTo>
                      <a:pt x="1819" y="51"/>
                    </a:lnTo>
                    <a:lnTo>
                      <a:pt x="1691" y="26"/>
                    </a:lnTo>
                    <a:lnTo>
                      <a:pt x="15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5542510" y="4390624"/>
                <a:ext cx="142655" cy="142045"/>
              </a:xfrm>
              <a:custGeom>
                <a:rect b="b" l="l" r="r" t="t"/>
                <a:pathLst>
                  <a:path extrusionOk="0" h="2793" w="2805">
                    <a:moveTo>
                      <a:pt x="1268" y="0"/>
                    </a:moveTo>
                    <a:lnTo>
                      <a:pt x="1127" y="26"/>
                    </a:lnTo>
                    <a:lnTo>
                      <a:pt x="986" y="52"/>
                    </a:lnTo>
                    <a:lnTo>
                      <a:pt x="858" y="103"/>
                    </a:lnTo>
                    <a:lnTo>
                      <a:pt x="743" y="167"/>
                    </a:lnTo>
                    <a:lnTo>
                      <a:pt x="628" y="231"/>
                    </a:lnTo>
                    <a:lnTo>
                      <a:pt x="512" y="308"/>
                    </a:lnTo>
                    <a:lnTo>
                      <a:pt x="410" y="410"/>
                    </a:lnTo>
                    <a:lnTo>
                      <a:pt x="320" y="500"/>
                    </a:lnTo>
                    <a:lnTo>
                      <a:pt x="243" y="615"/>
                    </a:lnTo>
                    <a:lnTo>
                      <a:pt x="179" y="731"/>
                    </a:lnTo>
                    <a:lnTo>
                      <a:pt x="115" y="846"/>
                    </a:lnTo>
                    <a:lnTo>
                      <a:pt x="64" y="974"/>
                    </a:lnTo>
                    <a:lnTo>
                      <a:pt x="38" y="1115"/>
                    </a:lnTo>
                    <a:lnTo>
                      <a:pt x="13" y="1256"/>
                    </a:lnTo>
                    <a:lnTo>
                      <a:pt x="0" y="1397"/>
                    </a:lnTo>
                    <a:lnTo>
                      <a:pt x="13" y="1537"/>
                    </a:lnTo>
                    <a:lnTo>
                      <a:pt x="38" y="1678"/>
                    </a:lnTo>
                    <a:lnTo>
                      <a:pt x="64" y="1806"/>
                    </a:lnTo>
                    <a:lnTo>
                      <a:pt x="115" y="1934"/>
                    </a:lnTo>
                    <a:lnTo>
                      <a:pt x="179" y="2063"/>
                    </a:lnTo>
                    <a:lnTo>
                      <a:pt x="243" y="2178"/>
                    </a:lnTo>
                    <a:lnTo>
                      <a:pt x="320" y="2280"/>
                    </a:lnTo>
                    <a:lnTo>
                      <a:pt x="410" y="2383"/>
                    </a:lnTo>
                    <a:lnTo>
                      <a:pt x="512" y="2472"/>
                    </a:lnTo>
                    <a:lnTo>
                      <a:pt x="628" y="2562"/>
                    </a:lnTo>
                    <a:lnTo>
                      <a:pt x="743" y="2626"/>
                    </a:lnTo>
                    <a:lnTo>
                      <a:pt x="858" y="2690"/>
                    </a:lnTo>
                    <a:lnTo>
                      <a:pt x="986" y="2729"/>
                    </a:lnTo>
                    <a:lnTo>
                      <a:pt x="1127" y="2767"/>
                    </a:lnTo>
                    <a:lnTo>
                      <a:pt x="1268" y="2793"/>
                    </a:lnTo>
                    <a:lnTo>
                      <a:pt x="1550" y="2793"/>
                    </a:lnTo>
                    <a:lnTo>
                      <a:pt x="1691" y="2767"/>
                    </a:lnTo>
                    <a:lnTo>
                      <a:pt x="1819" y="2729"/>
                    </a:lnTo>
                    <a:lnTo>
                      <a:pt x="1947" y="2690"/>
                    </a:lnTo>
                    <a:lnTo>
                      <a:pt x="2075" y="2626"/>
                    </a:lnTo>
                    <a:lnTo>
                      <a:pt x="2190" y="2562"/>
                    </a:lnTo>
                    <a:lnTo>
                      <a:pt x="2293" y="2472"/>
                    </a:lnTo>
                    <a:lnTo>
                      <a:pt x="2395" y="2383"/>
                    </a:lnTo>
                    <a:lnTo>
                      <a:pt x="2485" y="2280"/>
                    </a:lnTo>
                    <a:lnTo>
                      <a:pt x="2562" y="2178"/>
                    </a:lnTo>
                    <a:lnTo>
                      <a:pt x="2638" y="2063"/>
                    </a:lnTo>
                    <a:lnTo>
                      <a:pt x="2702" y="1934"/>
                    </a:lnTo>
                    <a:lnTo>
                      <a:pt x="2741" y="1806"/>
                    </a:lnTo>
                    <a:lnTo>
                      <a:pt x="2779" y="1678"/>
                    </a:lnTo>
                    <a:lnTo>
                      <a:pt x="2805" y="1537"/>
                    </a:lnTo>
                    <a:lnTo>
                      <a:pt x="2805" y="1397"/>
                    </a:lnTo>
                    <a:lnTo>
                      <a:pt x="2805" y="1256"/>
                    </a:lnTo>
                    <a:lnTo>
                      <a:pt x="2779" y="1115"/>
                    </a:lnTo>
                    <a:lnTo>
                      <a:pt x="2741" y="974"/>
                    </a:lnTo>
                    <a:lnTo>
                      <a:pt x="2702" y="846"/>
                    </a:lnTo>
                    <a:lnTo>
                      <a:pt x="2638" y="731"/>
                    </a:lnTo>
                    <a:lnTo>
                      <a:pt x="2562" y="615"/>
                    </a:lnTo>
                    <a:lnTo>
                      <a:pt x="2485" y="500"/>
                    </a:lnTo>
                    <a:lnTo>
                      <a:pt x="2395" y="410"/>
                    </a:lnTo>
                    <a:lnTo>
                      <a:pt x="2293" y="308"/>
                    </a:lnTo>
                    <a:lnTo>
                      <a:pt x="2190" y="231"/>
                    </a:lnTo>
                    <a:lnTo>
                      <a:pt x="2075" y="167"/>
                    </a:lnTo>
                    <a:lnTo>
                      <a:pt x="1947" y="103"/>
                    </a:lnTo>
                    <a:lnTo>
                      <a:pt x="1819" y="52"/>
                    </a:lnTo>
                    <a:lnTo>
                      <a:pt x="1691" y="26"/>
                    </a:lnTo>
                    <a:lnTo>
                      <a:pt x="15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3805297" y="2157096"/>
                <a:ext cx="282768" cy="215636"/>
              </a:xfrm>
              <a:custGeom>
                <a:rect b="b" l="l" r="r" t="t"/>
                <a:pathLst>
                  <a:path extrusionOk="0" h="4240" w="5560">
                    <a:moveTo>
                      <a:pt x="0" y="0"/>
                    </a:moveTo>
                    <a:lnTo>
                      <a:pt x="0" y="4240"/>
                    </a:lnTo>
                    <a:lnTo>
                      <a:pt x="5559" y="4240"/>
                    </a:lnTo>
                    <a:lnTo>
                      <a:pt x="5559" y="0"/>
                    </a:lnTo>
                    <a:close/>
                  </a:path>
                </a:pathLst>
              </a:custGeom>
              <a:solidFill>
                <a:srgbClr val="70F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4126406" y="2230686"/>
                <a:ext cx="891125" cy="756963"/>
              </a:xfrm>
              <a:custGeom>
                <a:rect b="b" l="l" r="r" t="t"/>
                <a:pathLst>
                  <a:path extrusionOk="0" h="14884" w="17522">
                    <a:moveTo>
                      <a:pt x="8684" y="0"/>
                    </a:moveTo>
                    <a:lnTo>
                      <a:pt x="8377" y="13"/>
                    </a:lnTo>
                    <a:lnTo>
                      <a:pt x="8082" y="52"/>
                    </a:lnTo>
                    <a:lnTo>
                      <a:pt x="7788" y="103"/>
                    </a:lnTo>
                    <a:lnTo>
                      <a:pt x="7506" y="180"/>
                    </a:lnTo>
                    <a:lnTo>
                      <a:pt x="7224" y="282"/>
                    </a:lnTo>
                    <a:lnTo>
                      <a:pt x="6955" y="398"/>
                    </a:lnTo>
                    <a:lnTo>
                      <a:pt x="6712" y="538"/>
                    </a:lnTo>
                    <a:lnTo>
                      <a:pt x="6469" y="692"/>
                    </a:lnTo>
                    <a:lnTo>
                      <a:pt x="6238" y="859"/>
                    </a:lnTo>
                    <a:lnTo>
                      <a:pt x="6020" y="1038"/>
                    </a:lnTo>
                    <a:lnTo>
                      <a:pt x="5815" y="1243"/>
                    </a:lnTo>
                    <a:lnTo>
                      <a:pt x="5623" y="1461"/>
                    </a:lnTo>
                    <a:lnTo>
                      <a:pt x="5444" y="1691"/>
                    </a:lnTo>
                    <a:lnTo>
                      <a:pt x="5290" y="1934"/>
                    </a:lnTo>
                    <a:lnTo>
                      <a:pt x="5149" y="2178"/>
                    </a:lnTo>
                    <a:lnTo>
                      <a:pt x="5034" y="2447"/>
                    </a:lnTo>
                    <a:lnTo>
                      <a:pt x="4906" y="2370"/>
                    </a:lnTo>
                    <a:lnTo>
                      <a:pt x="4778" y="2293"/>
                    </a:lnTo>
                    <a:lnTo>
                      <a:pt x="4637" y="2229"/>
                    </a:lnTo>
                    <a:lnTo>
                      <a:pt x="4483" y="2178"/>
                    </a:lnTo>
                    <a:lnTo>
                      <a:pt x="4343" y="2139"/>
                    </a:lnTo>
                    <a:lnTo>
                      <a:pt x="4189" y="2101"/>
                    </a:lnTo>
                    <a:lnTo>
                      <a:pt x="4022" y="2088"/>
                    </a:lnTo>
                    <a:lnTo>
                      <a:pt x="3869" y="2075"/>
                    </a:lnTo>
                    <a:lnTo>
                      <a:pt x="3651" y="2088"/>
                    </a:lnTo>
                    <a:lnTo>
                      <a:pt x="3446" y="2127"/>
                    </a:lnTo>
                    <a:lnTo>
                      <a:pt x="3254" y="2178"/>
                    </a:lnTo>
                    <a:lnTo>
                      <a:pt x="3062" y="2242"/>
                    </a:lnTo>
                    <a:lnTo>
                      <a:pt x="2882" y="2332"/>
                    </a:lnTo>
                    <a:lnTo>
                      <a:pt x="2716" y="2434"/>
                    </a:lnTo>
                    <a:lnTo>
                      <a:pt x="2562" y="2549"/>
                    </a:lnTo>
                    <a:lnTo>
                      <a:pt x="2409" y="2690"/>
                    </a:lnTo>
                    <a:lnTo>
                      <a:pt x="2281" y="2831"/>
                    </a:lnTo>
                    <a:lnTo>
                      <a:pt x="2165" y="2985"/>
                    </a:lnTo>
                    <a:lnTo>
                      <a:pt x="2050" y="3164"/>
                    </a:lnTo>
                    <a:lnTo>
                      <a:pt x="1973" y="3343"/>
                    </a:lnTo>
                    <a:lnTo>
                      <a:pt x="1896" y="3523"/>
                    </a:lnTo>
                    <a:lnTo>
                      <a:pt x="1845" y="3728"/>
                    </a:lnTo>
                    <a:lnTo>
                      <a:pt x="1819" y="3933"/>
                    </a:lnTo>
                    <a:lnTo>
                      <a:pt x="1807" y="4137"/>
                    </a:lnTo>
                    <a:lnTo>
                      <a:pt x="1819" y="4317"/>
                    </a:lnTo>
                    <a:lnTo>
                      <a:pt x="1845" y="4483"/>
                    </a:lnTo>
                    <a:lnTo>
                      <a:pt x="1883" y="4650"/>
                    </a:lnTo>
                    <a:lnTo>
                      <a:pt x="1922" y="4803"/>
                    </a:lnTo>
                    <a:lnTo>
                      <a:pt x="1717" y="4893"/>
                    </a:lnTo>
                    <a:lnTo>
                      <a:pt x="1525" y="5008"/>
                    </a:lnTo>
                    <a:lnTo>
                      <a:pt x="1333" y="5136"/>
                    </a:lnTo>
                    <a:lnTo>
                      <a:pt x="1153" y="5265"/>
                    </a:lnTo>
                    <a:lnTo>
                      <a:pt x="987" y="5418"/>
                    </a:lnTo>
                    <a:lnTo>
                      <a:pt x="820" y="5572"/>
                    </a:lnTo>
                    <a:lnTo>
                      <a:pt x="680" y="5751"/>
                    </a:lnTo>
                    <a:lnTo>
                      <a:pt x="539" y="5931"/>
                    </a:lnTo>
                    <a:lnTo>
                      <a:pt x="423" y="6123"/>
                    </a:lnTo>
                    <a:lnTo>
                      <a:pt x="321" y="6328"/>
                    </a:lnTo>
                    <a:lnTo>
                      <a:pt x="218" y="6533"/>
                    </a:lnTo>
                    <a:lnTo>
                      <a:pt x="142" y="6750"/>
                    </a:lnTo>
                    <a:lnTo>
                      <a:pt x="90" y="6981"/>
                    </a:lnTo>
                    <a:lnTo>
                      <a:pt x="39" y="7211"/>
                    </a:lnTo>
                    <a:lnTo>
                      <a:pt x="14" y="7442"/>
                    </a:lnTo>
                    <a:lnTo>
                      <a:pt x="1" y="7685"/>
                    </a:lnTo>
                    <a:lnTo>
                      <a:pt x="14" y="7916"/>
                    </a:lnTo>
                    <a:lnTo>
                      <a:pt x="39" y="8159"/>
                    </a:lnTo>
                    <a:lnTo>
                      <a:pt x="78" y="8377"/>
                    </a:lnTo>
                    <a:lnTo>
                      <a:pt x="142" y="8607"/>
                    </a:lnTo>
                    <a:lnTo>
                      <a:pt x="218" y="8812"/>
                    </a:lnTo>
                    <a:lnTo>
                      <a:pt x="308" y="9030"/>
                    </a:lnTo>
                    <a:lnTo>
                      <a:pt x="411" y="9222"/>
                    </a:lnTo>
                    <a:lnTo>
                      <a:pt x="526" y="9414"/>
                    </a:lnTo>
                    <a:lnTo>
                      <a:pt x="667" y="9594"/>
                    </a:lnTo>
                    <a:lnTo>
                      <a:pt x="808" y="9760"/>
                    </a:lnTo>
                    <a:lnTo>
                      <a:pt x="961" y="9927"/>
                    </a:lnTo>
                    <a:lnTo>
                      <a:pt x="1128" y="10080"/>
                    </a:lnTo>
                    <a:lnTo>
                      <a:pt x="1307" y="10208"/>
                    </a:lnTo>
                    <a:lnTo>
                      <a:pt x="1486" y="10336"/>
                    </a:lnTo>
                    <a:lnTo>
                      <a:pt x="1679" y="10452"/>
                    </a:lnTo>
                    <a:lnTo>
                      <a:pt x="1883" y="10541"/>
                    </a:lnTo>
                    <a:lnTo>
                      <a:pt x="1858" y="10669"/>
                    </a:lnTo>
                    <a:lnTo>
                      <a:pt x="1832" y="10810"/>
                    </a:lnTo>
                    <a:lnTo>
                      <a:pt x="1819" y="10938"/>
                    </a:lnTo>
                    <a:lnTo>
                      <a:pt x="1807" y="11079"/>
                    </a:lnTo>
                    <a:lnTo>
                      <a:pt x="1819" y="11284"/>
                    </a:lnTo>
                    <a:lnTo>
                      <a:pt x="1845" y="11489"/>
                    </a:lnTo>
                    <a:lnTo>
                      <a:pt x="1896" y="11694"/>
                    </a:lnTo>
                    <a:lnTo>
                      <a:pt x="1973" y="11873"/>
                    </a:lnTo>
                    <a:lnTo>
                      <a:pt x="2050" y="12066"/>
                    </a:lnTo>
                    <a:lnTo>
                      <a:pt x="2165" y="12232"/>
                    </a:lnTo>
                    <a:lnTo>
                      <a:pt x="2281" y="12386"/>
                    </a:lnTo>
                    <a:lnTo>
                      <a:pt x="2409" y="12539"/>
                    </a:lnTo>
                    <a:lnTo>
                      <a:pt x="2562" y="12668"/>
                    </a:lnTo>
                    <a:lnTo>
                      <a:pt x="2716" y="12783"/>
                    </a:lnTo>
                    <a:lnTo>
                      <a:pt x="2882" y="12885"/>
                    </a:lnTo>
                    <a:lnTo>
                      <a:pt x="3062" y="12975"/>
                    </a:lnTo>
                    <a:lnTo>
                      <a:pt x="3254" y="13039"/>
                    </a:lnTo>
                    <a:lnTo>
                      <a:pt x="3446" y="13090"/>
                    </a:lnTo>
                    <a:lnTo>
                      <a:pt x="3651" y="13129"/>
                    </a:lnTo>
                    <a:lnTo>
                      <a:pt x="3869" y="13141"/>
                    </a:lnTo>
                    <a:lnTo>
                      <a:pt x="4022" y="13129"/>
                    </a:lnTo>
                    <a:lnTo>
                      <a:pt x="4176" y="13103"/>
                    </a:lnTo>
                    <a:lnTo>
                      <a:pt x="4330" y="13077"/>
                    </a:lnTo>
                    <a:lnTo>
                      <a:pt x="4471" y="13039"/>
                    </a:lnTo>
                    <a:lnTo>
                      <a:pt x="4548" y="13231"/>
                    </a:lnTo>
                    <a:lnTo>
                      <a:pt x="4637" y="13423"/>
                    </a:lnTo>
                    <a:lnTo>
                      <a:pt x="4752" y="13602"/>
                    </a:lnTo>
                    <a:lnTo>
                      <a:pt x="4868" y="13782"/>
                    </a:lnTo>
                    <a:lnTo>
                      <a:pt x="4996" y="13935"/>
                    </a:lnTo>
                    <a:lnTo>
                      <a:pt x="5137" y="14089"/>
                    </a:lnTo>
                    <a:lnTo>
                      <a:pt x="5290" y="14230"/>
                    </a:lnTo>
                    <a:lnTo>
                      <a:pt x="5457" y="14358"/>
                    </a:lnTo>
                    <a:lnTo>
                      <a:pt x="5623" y="14473"/>
                    </a:lnTo>
                    <a:lnTo>
                      <a:pt x="5815" y="14576"/>
                    </a:lnTo>
                    <a:lnTo>
                      <a:pt x="6008" y="14666"/>
                    </a:lnTo>
                    <a:lnTo>
                      <a:pt x="6200" y="14742"/>
                    </a:lnTo>
                    <a:lnTo>
                      <a:pt x="6405" y="14806"/>
                    </a:lnTo>
                    <a:lnTo>
                      <a:pt x="6622" y="14845"/>
                    </a:lnTo>
                    <a:lnTo>
                      <a:pt x="6840" y="14870"/>
                    </a:lnTo>
                    <a:lnTo>
                      <a:pt x="7058" y="14883"/>
                    </a:lnTo>
                    <a:lnTo>
                      <a:pt x="7327" y="14870"/>
                    </a:lnTo>
                    <a:lnTo>
                      <a:pt x="7596" y="14832"/>
                    </a:lnTo>
                    <a:lnTo>
                      <a:pt x="7852" y="14768"/>
                    </a:lnTo>
                    <a:lnTo>
                      <a:pt x="8108" y="14678"/>
                    </a:lnTo>
                    <a:lnTo>
                      <a:pt x="8339" y="14563"/>
                    </a:lnTo>
                    <a:lnTo>
                      <a:pt x="8556" y="14435"/>
                    </a:lnTo>
                    <a:lnTo>
                      <a:pt x="8761" y="14281"/>
                    </a:lnTo>
                    <a:lnTo>
                      <a:pt x="8966" y="14102"/>
                    </a:lnTo>
                    <a:lnTo>
                      <a:pt x="9133" y="13923"/>
                    </a:lnTo>
                    <a:lnTo>
                      <a:pt x="9299" y="13718"/>
                    </a:lnTo>
                    <a:lnTo>
                      <a:pt x="9427" y="13500"/>
                    </a:lnTo>
                    <a:lnTo>
                      <a:pt x="9543" y="13269"/>
                    </a:lnTo>
                    <a:lnTo>
                      <a:pt x="9645" y="13026"/>
                    </a:lnTo>
                    <a:lnTo>
                      <a:pt x="9722" y="12770"/>
                    </a:lnTo>
                    <a:lnTo>
                      <a:pt x="9760" y="12501"/>
                    </a:lnTo>
                    <a:lnTo>
                      <a:pt x="9786" y="12232"/>
                    </a:lnTo>
                    <a:lnTo>
                      <a:pt x="9888" y="12296"/>
                    </a:lnTo>
                    <a:lnTo>
                      <a:pt x="9991" y="12347"/>
                    </a:lnTo>
                    <a:lnTo>
                      <a:pt x="10106" y="12386"/>
                    </a:lnTo>
                    <a:lnTo>
                      <a:pt x="10221" y="12424"/>
                    </a:lnTo>
                    <a:lnTo>
                      <a:pt x="10337" y="12463"/>
                    </a:lnTo>
                    <a:lnTo>
                      <a:pt x="10452" y="12488"/>
                    </a:lnTo>
                    <a:lnTo>
                      <a:pt x="10580" y="12501"/>
                    </a:lnTo>
                    <a:lnTo>
                      <a:pt x="10708" y="12501"/>
                    </a:lnTo>
                    <a:lnTo>
                      <a:pt x="10913" y="12488"/>
                    </a:lnTo>
                    <a:lnTo>
                      <a:pt x="11105" y="12450"/>
                    </a:lnTo>
                    <a:lnTo>
                      <a:pt x="11284" y="12399"/>
                    </a:lnTo>
                    <a:lnTo>
                      <a:pt x="11464" y="12322"/>
                    </a:lnTo>
                    <a:lnTo>
                      <a:pt x="11630" y="12232"/>
                    </a:lnTo>
                    <a:lnTo>
                      <a:pt x="11784" y="12117"/>
                    </a:lnTo>
                    <a:lnTo>
                      <a:pt x="11925" y="11989"/>
                    </a:lnTo>
                    <a:lnTo>
                      <a:pt x="12053" y="11848"/>
                    </a:lnTo>
                    <a:lnTo>
                      <a:pt x="12168" y="11950"/>
                    </a:lnTo>
                    <a:lnTo>
                      <a:pt x="12283" y="12027"/>
                    </a:lnTo>
                    <a:lnTo>
                      <a:pt x="12412" y="12104"/>
                    </a:lnTo>
                    <a:lnTo>
                      <a:pt x="12552" y="12168"/>
                    </a:lnTo>
                    <a:lnTo>
                      <a:pt x="12693" y="12206"/>
                    </a:lnTo>
                    <a:lnTo>
                      <a:pt x="12834" y="12245"/>
                    </a:lnTo>
                    <a:lnTo>
                      <a:pt x="12988" y="12270"/>
                    </a:lnTo>
                    <a:lnTo>
                      <a:pt x="13308" y="12270"/>
                    </a:lnTo>
                    <a:lnTo>
                      <a:pt x="13462" y="12245"/>
                    </a:lnTo>
                    <a:lnTo>
                      <a:pt x="13603" y="12206"/>
                    </a:lnTo>
                    <a:lnTo>
                      <a:pt x="13744" y="12155"/>
                    </a:lnTo>
                    <a:lnTo>
                      <a:pt x="13884" y="12104"/>
                    </a:lnTo>
                    <a:lnTo>
                      <a:pt x="14013" y="12027"/>
                    </a:lnTo>
                    <a:lnTo>
                      <a:pt x="14128" y="11937"/>
                    </a:lnTo>
                    <a:lnTo>
                      <a:pt x="14243" y="11848"/>
                    </a:lnTo>
                    <a:lnTo>
                      <a:pt x="14346" y="11733"/>
                    </a:lnTo>
                    <a:lnTo>
                      <a:pt x="14448" y="11617"/>
                    </a:lnTo>
                    <a:lnTo>
                      <a:pt x="14525" y="11502"/>
                    </a:lnTo>
                    <a:lnTo>
                      <a:pt x="14602" y="11361"/>
                    </a:lnTo>
                    <a:lnTo>
                      <a:pt x="14653" y="11233"/>
                    </a:lnTo>
                    <a:lnTo>
                      <a:pt x="14704" y="11079"/>
                    </a:lnTo>
                    <a:lnTo>
                      <a:pt x="14743" y="10938"/>
                    </a:lnTo>
                    <a:lnTo>
                      <a:pt x="14755" y="10785"/>
                    </a:lnTo>
                    <a:lnTo>
                      <a:pt x="15050" y="10734"/>
                    </a:lnTo>
                    <a:lnTo>
                      <a:pt x="15319" y="10657"/>
                    </a:lnTo>
                    <a:lnTo>
                      <a:pt x="15588" y="10567"/>
                    </a:lnTo>
                    <a:lnTo>
                      <a:pt x="15844" y="10452"/>
                    </a:lnTo>
                    <a:lnTo>
                      <a:pt x="16087" y="10311"/>
                    </a:lnTo>
                    <a:lnTo>
                      <a:pt x="16318" y="10144"/>
                    </a:lnTo>
                    <a:lnTo>
                      <a:pt x="16536" y="9965"/>
                    </a:lnTo>
                    <a:lnTo>
                      <a:pt x="16728" y="9773"/>
                    </a:lnTo>
                    <a:lnTo>
                      <a:pt x="16907" y="9555"/>
                    </a:lnTo>
                    <a:lnTo>
                      <a:pt x="17061" y="9325"/>
                    </a:lnTo>
                    <a:lnTo>
                      <a:pt x="17202" y="9081"/>
                    </a:lnTo>
                    <a:lnTo>
                      <a:pt x="17317" y="8812"/>
                    </a:lnTo>
                    <a:lnTo>
                      <a:pt x="17407" y="8543"/>
                    </a:lnTo>
                    <a:lnTo>
                      <a:pt x="17471" y="8274"/>
                    </a:lnTo>
                    <a:lnTo>
                      <a:pt x="17509" y="7980"/>
                    </a:lnTo>
                    <a:lnTo>
                      <a:pt x="17522" y="7685"/>
                    </a:lnTo>
                    <a:lnTo>
                      <a:pt x="17522" y="7429"/>
                    </a:lnTo>
                    <a:lnTo>
                      <a:pt x="17483" y="7186"/>
                    </a:lnTo>
                    <a:lnTo>
                      <a:pt x="17445" y="6955"/>
                    </a:lnTo>
                    <a:lnTo>
                      <a:pt x="17381" y="6725"/>
                    </a:lnTo>
                    <a:lnTo>
                      <a:pt x="17291" y="6494"/>
                    </a:lnTo>
                    <a:lnTo>
                      <a:pt x="17202" y="6289"/>
                    </a:lnTo>
                    <a:lnTo>
                      <a:pt x="17086" y="6084"/>
                    </a:lnTo>
                    <a:lnTo>
                      <a:pt x="16958" y="5879"/>
                    </a:lnTo>
                    <a:lnTo>
                      <a:pt x="16817" y="5700"/>
                    </a:lnTo>
                    <a:lnTo>
                      <a:pt x="16664" y="5521"/>
                    </a:lnTo>
                    <a:lnTo>
                      <a:pt x="16497" y="5367"/>
                    </a:lnTo>
                    <a:lnTo>
                      <a:pt x="16318" y="5213"/>
                    </a:lnTo>
                    <a:lnTo>
                      <a:pt x="16126" y="5085"/>
                    </a:lnTo>
                    <a:lnTo>
                      <a:pt x="15921" y="4957"/>
                    </a:lnTo>
                    <a:lnTo>
                      <a:pt x="15716" y="4855"/>
                    </a:lnTo>
                    <a:lnTo>
                      <a:pt x="15498" y="4765"/>
                    </a:lnTo>
                    <a:lnTo>
                      <a:pt x="15549" y="4509"/>
                    </a:lnTo>
                    <a:lnTo>
                      <a:pt x="15562" y="4368"/>
                    </a:lnTo>
                    <a:lnTo>
                      <a:pt x="15575" y="4240"/>
                    </a:lnTo>
                    <a:lnTo>
                      <a:pt x="15562" y="4022"/>
                    </a:lnTo>
                    <a:lnTo>
                      <a:pt x="15524" y="3817"/>
                    </a:lnTo>
                    <a:lnTo>
                      <a:pt x="15473" y="3625"/>
                    </a:lnTo>
                    <a:lnTo>
                      <a:pt x="15409" y="3433"/>
                    </a:lnTo>
                    <a:lnTo>
                      <a:pt x="15319" y="3254"/>
                    </a:lnTo>
                    <a:lnTo>
                      <a:pt x="15216" y="3087"/>
                    </a:lnTo>
                    <a:lnTo>
                      <a:pt x="15101" y="2921"/>
                    </a:lnTo>
                    <a:lnTo>
                      <a:pt x="14973" y="2780"/>
                    </a:lnTo>
                    <a:lnTo>
                      <a:pt x="14819" y="2652"/>
                    </a:lnTo>
                    <a:lnTo>
                      <a:pt x="14666" y="2524"/>
                    </a:lnTo>
                    <a:lnTo>
                      <a:pt x="14499" y="2421"/>
                    </a:lnTo>
                    <a:lnTo>
                      <a:pt x="14307" y="2332"/>
                    </a:lnTo>
                    <a:lnTo>
                      <a:pt x="14128" y="2267"/>
                    </a:lnTo>
                    <a:lnTo>
                      <a:pt x="13923" y="2216"/>
                    </a:lnTo>
                    <a:lnTo>
                      <a:pt x="13718" y="2191"/>
                    </a:lnTo>
                    <a:lnTo>
                      <a:pt x="13513" y="2178"/>
                    </a:lnTo>
                    <a:lnTo>
                      <a:pt x="13359" y="2178"/>
                    </a:lnTo>
                    <a:lnTo>
                      <a:pt x="13193" y="2203"/>
                    </a:lnTo>
                    <a:lnTo>
                      <a:pt x="13052" y="2229"/>
                    </a:lnTo>
                    <a:lnTo>
                      <a:pt x="12898" y="2267"/>
                    </a:lnTo>
                    <a:lnTo>
                      <a:pt x="12757" y="2319"/>
                    </a:lnTo>
                    <a:lnTo>
                      <a:pt x="12616" y="2383"/>
                    </a:lnTo>
                    <a:lnTo>
                      <a:pt x="12488" y="2447"/>
                    </a:lnTo>
                    <a:lnTo>
                      <a:pt x="12360" y="2524"/>
                    </a:lnTo>
                    <a:lnTo>
                      <a:pt x="12245" y="2255"/>
                    </a:lnTo>
                    <a:lnTo>
                      <a:pt x="12104" y="1999"/>
                    </a:lnTo>
                    <a:lnTo>
                      <a:pt x="11950" y="1742"/>
                    </a:lnTo>
                    <a:lnTo>
                      <a:pt x="11784" y="1512"/>
                    </a:lnTo>
                    <a:lnTo>
                      <a:pt x="11592" y="1281"/>
                    </a:lnTo>
                    <a:lnTo>
                      <a:pt x="11387" y="1076"/>
                    </a:lnTo>
                    <a:lnTo>
                      <a:pt x="11169" y="884"/>
                    </a:lnTo>
                    <a:lnTo>
                      <a:pt x="10939" y="705"/>
                    </a:lnTo>
                    <a:lnTo>
                      <a:pt x="10695" y="551"/>
                    </a:lnTo>
                    <a:lnTo>
                      <a:pt x="10439" y="410"/>
                    </a:lnTo>
                    <a:lnTo>
                      <a:pt x="10170" y="295"/>
                    </a:lnTo>
                    <a:lnTo>
                      <a:pt x="9888" y="193"/>
                    </a:lnTo>
                    <a:lnTo>
                      <a:pt x="9594" y="103"/>
                    </a:lnTo>
                    <a:lnTo>
                      <a:pt x="9299" y="52"/>
                    </a:lnTo>
                    <a:lnTo>
                      <a:pt x="8992" y="13"/>
                    </a:lnTo>
                    <a:lnTo>
                      <a:pt x="8684" y="0"/>
                    </a:lnTo>
                    <a:close/>
                  </a:path>
                </a:pathLst>
              </a:custGeom>
              <a:solidFill>
                <a:srgbClr val="EA4827">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5022704" y="2108884"/>
                <a:ext cx="341356" cy="237149"/>
              </a:xfrm>
              <a:custGeom>
                <a:rect b="b" l="l" r="r" t="t"/>
                <a:pathLst>
                  <a:path extrusionOk="0" h="4663" w="6712">
                    <a:moveTo>
                      <a:pt x="0" y="0"/>
                    </a:moveTo>
                    <a:lnTo>
                      <a:pt x="0" y="4662"/>
                    </a:lnTo>
                    <a:lnTo>
                      <a:pt x="6712" y="4662"/>
                    </a:lnTo>
                    <a:lnTo>
                      <a:pt x="6712" y="0"/>
                    </a:lnTo>
                    <a:close/>
                  </a:path>
                </a:pathLst>
              </a:custGeom>
              <a:solidFill>
                <a:srgbClr val="FFA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5022704" y="2108884"/>
                <a:ext cx="341356" cy="58028"/>
              </a:xfrm>
              <a:custGeom>
                <a:rect b="b" l="l" r="r" t="t"/>
                <a:pathLst>
                  <a:path extrusionOk="0" h="1141" w="6712">
                    <a:moveTo>
                      <a:pt x="0" y="0"/>
                    </a:moveTo>
                    <a:lnTo>
                      <a:pt x="0" y="1140"/>
                    </a:lnTo>
                    <a:lnTo>
                      <a:pt x="6712" y="1140"/>
                    </a:lnTo>
                    <a:lnTo>
                      <a:pt x="67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5013601" y="2917863"/>
                <a:ext cx="308146" cy="198090"/>
              </a:xfrm>
              <a:custGeom>
                <a:rect b="b" l="l" r="r" t="t"/>
                <a:pathLst>
                  <a:path extrusionOk="0" h="3895" w="6059">
                    <a:moveTo>
                      <a:pt x="0" y="1"/>
                    </a:moveTo>
                    <a:lnTo>
                      <a:pt x="0" y="3894"/>
                    </a:lnTo>
                    <a:lnTo>
                      <a:pt x="6058" y="3894"/>
                    </a:lnTo>
                    <a:lnTo>
                      <a:pt x="6058" y="1"/>
                    </a:lnTo>
                    <a:close/>
                  </a:path>
                </a:pathLst>
              </a:custGeom>
              <a:solidFill>
                <a:srgbClr val="C9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5013601" y="2917863"/>
                <a:ext cx="308146" cy="69776"/>
              </a:xfrm>
              <a:custGeom>
                <a:rect b="b" l="l" r="r" t="t"/>
                <a:pathLst>
                  <a:path extrusionOk="0" h="1372" w="6059">
                    <a:moveTo>
                      <a:pt x="0" y="1"/>
                    </a:moveTo>
                    <a:lnTo>
                      <a:pt x="0" y="1371"/>
                    </a:lnTo>
                    <a:lnTo>
                      <a:pt x="6058" y="1371"/>
                    </a:lnTo>
                    <a:lnTo>
                      <a:pt x="60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4490540" y="2398717"/>
                <a:ext cx="148555" cy="53502"/>
              </a:xfrm>
              <a:custGeom>
                <a:rect b="b" l="l" r="r" t="t"/>
                <a:pathLst>
                  <a:path extrusionOk="0" h="1052" w="2921">
                    <a:moveTo>
                      <a:pt x="1460" y="1"/>
                    </a:moveTo>
                    <a:lnTo>
                      <a:pt x="1268" y="14"/>
                    </a:lnTo>
                    <a:lnTo>
                      <a:pt x="1076" y="52"/>
                    </a:lnTo>
                    <a:lnTo>
                      <a:pt x="884" y="116"/>
                    </a:lnTo>
                    <a:lnTo>
                      <a:pt x="705" y="206"/>
                    </a:lnTo>
                    <a:lnTo>
                      <a:pt x="525" y="308"/>
                    </a:lnTo>
                    <a:lnTo>
                      <a:pt x="359" y="436"/>
                    </a:lnTo>
                    <a:lnTo>
                      <a:pt x="192" y="590"/>
                    </a:lnTo>
                    <a:lnTo>
                      <a:pt x="39" y="757"/>
                    </a:lnTo>
                    <a:lnTo>
                      <a:pt x="13" y="821"/>
                    </a:lnTo>
                    <a:lnTo>
                      <a:pt x="0" y="897"/>
                    </a:lnTo>
                    <a:lnTo>
                      <a:pt x="26" y="962"/>
                    </a:lnTo>
                    <a:lnTo>
                      <a:pt x="77" y="1013"/>
                    </a:lnTo>
                    <a:lnTo>
                      <a:pt x="141" y="1051"/>
                    </a:lnTo>
                    <a:lnTo>
                      <a:pt x="205" y="1051"/>
                    </a:lnTo>
                    <a:lnTo>
                      <a:pt x="269" y="1038"/>
                    </a:lnTo>
                    <a:lnTo>
                      <a:pt x="333" y="987"/>
                    </a:lnTo>
                    <a:lnTo>
                      <a:pt x="449" y="846"/>
                    </a:lnTo>
                    <a:lnTo>
                      <a:pt x="577" y="731"/>
                    </a:lnTo>
                    <a:lnTo>
                      <a:pt x="718" y="629"/>
                    </a:lnTo>
                    <a:lnTo>
                      <a:pt x="858" y="539"/>
                    </a:lnTo>
                    <a:lnTo>
                      <a:pt x="1012" y="475"/>
                    </a:lnTo>
                    <a:lnTo>
                      <a:pt x="1153" y="424"/>
                    </a:lnTo>
                    <a:lnTo>
                      <a:pt x="1307" y="398"/>
                    </a:lnTo>
                    <a:lnTo>
                      <a:pt x="1460" y="385"/>
                    </a:lnTo>
                    <a:lnTo>
                      <a:pt x="1614" y="398"/>
                    </a:lnTo>
                    <a:lnTo>
                      <a:pt x="1768" y="424"/>
                    </a:lnTo>
                    <a:lnTo>
                      <a:pt x="1921" y="475"/>
                    </a:lnTo>
                    <a:lnTo>
                      <a:pt x="2062" y="539"/>
                    </a:lnTo>
                    <a:lnTo>
                      <a:pt x="2203" y="629"/>
                    </a:lnTo>
                    <a:lnTo>
                      <a:pt x="2344" y="731"/>
                    </a:lnTo>
                    <a:lnTo>
                      <a:pt x="2472" y="846"/>
                    </a:lnTo>
                    <a:lnTo>
                      <a:pt x="2588" y="987"/>
                    </a:lnTo>
                    <a:lnTo>
                      <a:pt x="2626" y="1013"/>
                    </a:lnTo>
                    <a:lnTo>
                      <a:pt x="2664" y="1038"/>
                    </a:lnTo>
                    <a:lnTo>
                      <a:pt x="2690" y="1051"/>
                    </a:lnTo>
                    <a:lnTo>
                      <a:pt x="2792" y="1051"/>
                    </a:lnTo>
                    <a:lnTo>
                      <a:pt x="2844" y="1013"/>
                    </a:lnTo>
                    <a:lnTo>
                      <a:pt x="2895" y="962"/>
                    </a:lnTo>
                    <a:lnTo>
                      <a:pt x="2921" y="897"/>
                    </a:lnTo>
                    <a:lnTo>
                      <a:pt x="2908" y="821"/>
                    </a:lnTo>
                    <a:lnTo>
                      <a:pt x="2882" y="757"/>
                    </a:lnTo>
                    <a:lnTo>
                      <a:pt x="2728" y="590"/>
                    </a:lnTo>
                    <a:lnTo>
                      <a:pt x="2575" y="436"/>
                    </a:lnTo>
                    <a:lnTo>
                      <a:pt x="2395" y="308"/>
                    </a:lnTo>
                    <a:lnTo>
                      <a:pt x="2229" y="206"/>
                    </a:lnTo>
                    <a:lnTo>
                      <a:pt x="2037" y="116"/>
                    </a:lnTo>
                    <a:lnTo>
                      <a:pt x="1857" y="52"/>
                    </a:lnTo>
                    <a:lnTo>
                      <a:pt x="1653" y="14"/>
                    </a:lnTo>
                    <a:lnTo>
                      <a:pt x="14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4670318" y="2510144"/>
                <a:ext cx="147894" cy="53451"/>
              </a:xfrm>
              <a:custGeom>
                <a:rect b="b" l="l" r="r" t="t"/>
                <a:pathLst>
                  <a:path extrusionOk="0" h="1051" w="2908">
                    <a:moveTo>
                      <a:pt x="1460" y="0"/>
                    </a:moveTo>
                    <a:lnTo>
                      <a:pt x="1255" y="13"/>
                    </a:lnTo>
                    <a:lnTo>
                      <a:pt x="1063" y="51"/>
                    </a:lnTo>
                    <a:lnTo>
                      <a:pt x="884" y="115"/>
                    </a:lnTo>
                    <a:lnTo>
                      <a:pt x="692" y="192"/>
                    </a:lnTo>
                    <a:lnTo>
                      <a:pt x="513" y="307"/>
                    </a:lnTo>
                    <a:lnTo>
                      <a:pt x="346" y="436"/>
                    </a:lnTo>
                    <a:lnTo>
                      <a:pt x="192" y="589"/>
                    </a:lnTo>
                    <a:lnTo>
                      <a:pt x="39" y="756"/>
                    </a:lnTo>
                    <a:lnTo>
                      <a:pt x="0" y="820"/>
                    </a:lnTo>
                    <a:lnTo>
                      <a:pt x="0" y="884"/>
                    </a:lnTo>
                    <a:lnTo>
                      <a:pt x="26" y="961"/>
                    </a:lnTo>
                    <a:lnTo>
                      <a:pt x="64" y="1012"/>
                    </a:lnTo>
                    <a:lnTo>
                      <a:pt x="128" y="1050"/>
                    </a:lnTo>
                    <a:lnTo>
                      <a:pt x="205" y="1050"/>
                    </a:lnTo>
                    <a:lnTo>
                      <a:pt x="269" y="1025"/>
                    </a:lnTo>
                    <a:lnTo>
                      <a:pt x="320" y="986"/>
                    </a:lnTo>
                    <a:lnTo>
                      <a:pt x="449" y="845"/>
                    </a:lnTo>
                    <a:lnTo>
                      <a:pt x="577" y="717"/>
                    </a:lnTo>
                    <a:lnTo>
                      <a:pt x="718" y="615"/>
                    </a:lnTo>
                    <a:lnTo>
                      <a:pt x="858" y="538"/>
                    </a:lnTo>
                    <a:lnTo>
                      <a:pt x="999" y="474"/>
                    </a:lnTo>
                    <a:lnTo>
                      <a:pt x="1153" y="423"/>
                    </a:lnTo>
                    <a:lnTo>
                      <a:pt x="1307" y="397"/>
                    </a:lnTo>
                    <a:lnTo>
                      <a:pt x="1460" y="384"/>
                    </a:lnTo>
                    <a:lnTo>
                      <a:pt x="1614" y="397"/>
                    </a:lnTo>
                    <a:lnTo>
                      <a:pt x="1768" y="423"/>
                    </a:lnTo>
                    <a:lnTo>
                      <a:pt x="1909" y="474"/>
                    </a:lnTo>
                    <a:lnTo>
                      <a:pt x="2062" y="538"/>
                    </a:lnTo>
                    <a:lnTo>
                      <a:pt x="2203" y="615"/>
                    </a:lnTo>
                    <a:lnTo>
                      <a:pt x="2331" y="717"/>
                    </a:lnTo>
                    <a:lnTo>
                      <a:pt x="2472" y="845"/>
                    </a:lnTo>
                    <a:lnTo>
                      <a:pt x="2587" y="986"/>
                    </a:lnTo>
                    <a:lnTo>
                      <a:pt x="2613" y="1012"/>
                    </a:lnTo>
                    <a:lnTo>
                      <a:pt x="2652" y="1038"/>
                    </a:lnTo>
                    <a:lnTo>
                      <a:pt x="2690" y="1050"/>
                    </a:lnTo>
                    <a:lnTo>
                      <a:pt x="2728" y="1050"/>
                    </a:lnTo>
                    <a:lnTo>
                      <a:pt x="2792" y="1038"/>
                    </a:lnTo>
                    <a:lnTo>
                      <a:pt x="2844" y="1012"/>
                    </a:lnTo>
                    <a:lnTo>
                      <a:pt x="2895" y="961"/>
                    </a:lnTo>
                    <a:lnTo>
                      <a:pt x="2908" y="884"/>
                    </a:lnTo>
                    <a:lnTo>
                      <a:pt x="2908" y="820"/>
                    </a:lnTo>
                    <a:lnTo>
                      <a:pt x="2869" y="756"/>
                    </a:lnTo>
                    <a:lnTo>
                      <a:pt x="2728" y="589"/>
                    </a:lnTo>
                    <a:lnTo>
                      <a:pt x="2562" y="436"/>
                    </a:lnTo>
                    <a:lnTo>
                      <a:pt x="2395" y="307"/>
                    </a:lnTo>
                    <a:lnTo>
                      <a:pt x="2216" y="192"/>
                    </a:lnTo>
                    <a:lnTo>
                      <a:pt x="2037" y="115"/>
                    </a:lnTo>
                    <a:lnTo>
                      <a:pt x="1845" y="51"/>
                    </a:lnTo>
                    <a:lnTo>
                      <a:pt x="1653" y="13"/>
                    </a:lnTo>
                    <a:lnTo>
                      <a:pt x="14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4280146" y="2495802"/>
                <a:ext cx="147894" cy="53451"/>
              </a:xfrm>
              <a:custGeom>
                <a:rect b="b" l="l" r="r" t="t"/>
                <a:pathLst>
                  <a:path extrusionOk="0" h="1051" w="2908">
                    <a:moveTo>
                      <a:pt x="1448" y="0"/>
                    </a:moveTo>
                    <a:lnTo>
                      <a:pt x="1256" y="13"/>
                    </a:lnTo>
                    <a:lnTo>
                      <a:pt x="1063" y="52"/>
                    </a:lnTo>
                    <a:lnTo>
                      <a:pt x="871" y="116"/>
                    </a:lnTo>
                    <a:lnTo>
                      <a:pt x="692" y="192"/>
                    </a:lnTo>
                    <a:lnTo>
                      <a:pt x="513" y="308"/>
                    </a:lnTo>
                    <a:lnTo>
                      <a:pt x="346" y="436"/>
                    </a:lnTo>
                    <a:lnTo>
                      <a:pt x="180" y="589"/>
                    </a:lnTo>
                    <a:lnTo>
                      <a:pt x="39" y="756"/>
                    </a:lnTo>
                    <a:lnTo>
                      <a:pt x="0" y="820"/>
                    </a:lnTo>
                    <a:lnTo>
                      <a:pt x="0" y="897"/>
                    </a:lnTo>
                    <a:lnTo>
                      <a:pt x="13" y="961"/>
                    </a:lnTo>
                    <a:lnTo>
                      <a:pt x="64" y="1012"/>
                    </a:lnTo>
                    <a:lnTo>
                      <a:pt x="128" y="1051"/>
                    </a:lnTo>
                    <a:lnTo>
                      <a:pt x="193" y="1051"/>
                    </a:lnTo>
                    <a:lnTo>
                      <a:pt x="269" y="1025"/>
                    </a:lnTo>
                    <a:lnTo>
                      <a:pt x="321" y="987"/>
                    </a:lnTo>
                    <a:lnTo>
                      <a:pt x="436" y="846"/>
                    </a:lnTo>
                    <a:lnTo>
                      <a:pt x="577" y="718"/>
                    </a:lnTo>
                    <a:lnTo>
                      <a:pt x="705" y="615"/>
                    </a:lnTo>
                    <a:lnTo>
                      <a:pt x="846" y="538"/>
                    </a:lnTo>
                    <a:lnTo>
                      <a:pt x="999" y="474"/>
                    </a:lnTo>
                    <a:lnTo>
                      <a:pt x="1140" y="423"/>
                    </a:lnTo>
                    <a:lnTo>
                      <a:pt x="1294" y="397"/>
                    </a:lnTo>
                    <a:lnTo>
                      <a:pt x="1448" y="385"/>
                    </a:lnTo>
                    <a:lnTo>
                      <a:pt x="1601" y="397"/>
                    </a:lnTo>
                    <a:lnTo>
                      <a:pt x="1755" y="423"/>
                    </a:lnTo>
                    <a:lnTo>
                      <a:pt x="1909" y="474"/>
                    </a:lnTo>
                    <a:lnTo>
                      <a:pt x="2050" y="538"/>
                    </a:lnTo>
                    <a:lnTo>
                      <a:pt x="2191" y="615"/>
                    </a:lnTo>
                    <a:lnTo>
                      <a:pt x="2331" y="718"/>
                    </a:lnTo>
                    <a:lnTo>
                      <a:pt x="2459" y="846"/>
                    </a:lnTo>
                    <a:lnTo>
                      <a:pt x="2588" y="987"/>
                    </a:lnTo>
                    <a:lnTo>
                      <a:pt x="2613" y="1012"/>
                    </a:lnTo>
                    <a:lnTo>
                      <a:pt x="2652" y="1038"/>
                    </a:lnTo>
                    <a:lnTo>
                      <a:pt x="2690" y="1051"/>
                    </a:lnTo>
                    <a:lnTo>
                      <a:pt x="2728" y="1051"/>
                    </a:lnTo>
                    <a:lnTo>
                      <a:pt x="2780" y="1038"/>
                    </a:lnTo>
                    <a:lnTo>
                      <a:pt x="2844" y="1012"/>
                    </a:lnTo>
                    <a:lnTo>
                      <a:pt x="2882" y="961"/>
                    </a:lnTo>
                    <a:lnTo>
                      <a:pt x="2908" y="897"/>
                    </a:lnTo>
                    <a:lnTo>
                      <a:pt x="2908" y="820"/>
                    </a:lnTo>
                    <a:lnTo>
                      <a:pt x="2869" y="756"/>
                    </a:lnTo>
                    <a:lnTo>
                      <a:pt x="2716" y="589"/>
                    </a:lnTo>
                    <a:lnTo>
                      <a:pt x="2562" y="436"/>
                    </a:lnTo>
                    <a:lnTo>
                      <a:pt x="2395" y="308"/>
                    </a:lnTo>
                    <a:lnTo>
                      <a:pt x="2216" y="192"/>
                    </a:lnTo>
                    <a:lnTo>
                      <a:pt x="2024" y="116"/>
                    </a:lnTo>
                    <a:lnTo>
                      <a:pt x="1845" y="52"/>
                    </a:lnTo>
                    <a:lnTo>
                      <a:pt x="1653" y="13"/>
                    </a:lnTo>
                    <a:lnTo>
                      <a:pt x="14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4353735" y="2661239"/>
                <a:ext cx="148555" cy="53451"/>
              </a:xfrm>
              <a:custGeom>
                <a:rect b="b" l="l" r="r" t="t"/>
                <a:pathLst>
                  <a:path extrusionOk="0" h="1051" w="2921">
                    <a:moveTo>
                      <a:pt x="1461" y="1"/>
                    </a:moveTo>
                    <a:lnTo>
                      <a:pt x="1269" y="13"/>
                    </a:lnTo>
                    <a:lnTo>
                      <a:pt x="1077" y="52"/>
                    </a:lnTo>
                    <a:lnTo>
                      <a:pt x="884" y="116"/>
                    </a:lnTo>
                    <a:lnTo>
                      <a:pt x="705" y="205"/>
                    </a:lnTo>
                    <a:lnTo>
                      <a:pt x="526" y="308"/>
                    </a:lnTo>
                    <a:lnTo>
                      <a:pt x="359" y="436"/>
                    </a:lnTo>
                    <a:lnTo>
                      <a:pt x="193" y="590"/>
                    </a:lnTo>
                    <a:lnTo>
                      <a:pt x="39" y="756"/>
                    </a:lnTo>
                    <a:lnTo>
                      <a:pt x="13" y="820"/>
                    </a:lnTo>
                    <a:lnTo>
                      <a:pt x="1" y="897"/>
                    </a:lnTo>
                    <a:lnTo>
                      <a:pt x="26" y="961"/>
                    </a:lnTo>
                    <a:lnTo>
                      <a:pt x="78" y="1012"/>
                    </a:lnTo>
                    <a:lnTo>
                      <a:pt x="142" y="1051"/>
                    </a:lnTo>
                    <a:lnTo>
                      <a:pt x="206" y="1051"/>
                    </a:lnTo>
                    <a:lnTo>
                      <a:pt x="270" y="1038"/>
                    </a:lnTo>
                    <a:lnTo>
                      <a:pt x="334" y="987"/>
                    </a:lnTo>
                    <a:lnTo>
                      <a:pt x="449" y="846"/>
                    </a:lnTo>
                    <a:lnTo>
                      <a:pt x="577" y="731"/>
                    </a:lnTo>
                    <a:lnTo>
                      <a:pt x="718" y="628"/>
                    </a:lnTo>
                    <a:lnTo>
                      <a:pt x="859" y="538"/>
                    </a:lnTo>
                    <a:lnTo>
                      <a:pt x="1012" y="474"/>
                    </a:lnTo>
                    <a:lnTo>
                      <a:pt x="1153" y="423"/>
                    </a:lnTo>
                    <a:lnTo>
                      <a:pt x="1307" y="398"/>
                    </a:lnTo>
                    <a:lnTo>
                      <a:pt x="1461" y="385"/>
                    </a:lnTo>
                    <a:lnTo>
                      <a:pt x="1614" y="398"/>
                    </a:lnTo>
                    <a:lnTo>
                      <a:pt x="1768" y="423"/>
                    </a:lnTo>
                    <a:lnTo>
                      <a:pt x="1922" y="474"/>
                    </a:lnTo>
                    <a:lnTo>
                      <a:pt x="2063" y="538"/>
                    </a:lnTo>
                    <a:lnTo>
                      <a:pt x="2204" y="628"/>
                    </a:lnTo>
                    <a:lnTo>
                      <a:pt x="2345" y="731"/>
                    </a:lnTo>
                    <a:lnTo>
                      <a:pt x="2473" y="846"/>
                    </a:lnTo>
                    <a:lnTo>
                      <a:pt x="2588" y="987"/>
                    </a:lnTo>
                    <a:lnTo>
                      <a:pt x="2626" y="1012"/>
                    </a:lnTo>
                    <a:lnTo>
                      <a:pt x="2652" y="1038"/>
                    </a:lnTo>
                    <a:lnTo>
                      <a:pt x="2690" y="1051"/>
                    </a:lnTo>
                    <a:lnTo>
                      <a:pt x="2793" y="1051"/>
                    </a:lnTo>
                    <a:lnTo>
                      <a:pt x="2844" y="1012"/>
                    </a:lnTo>
                    <a:lnTo>
                      <a:pt x="2895" y="961"/>
                    </a:lnTo>
                    <a:lnTo>
                      <a:pt x="2921" y="897"/>
                    </a:lnTo>
                    <a:lnTo>
                      <a:pt x="2908" y="820"/>
                    </a:lnTo>
                    <a:lnTo>
                      <a:pt x="2882" y="756"/>
                    </a:lnTo>
                    <a:lnTo>
                      <a:pt x="2729" y="590"/>
                    </a:lnTo>
                    <a:lnTo>
                      <a:pt x="2562" y="436"/>
                    </a:lnTo>
                    <a:lnTo>
                      <a:pt x="2396" y="308"/>
                    </a:lnTo>
                    <a:lnTo>
                      <a:pt x="2229" y="205"/>
                    </a:lnTo>
                    <a:lnTo>
                      <a:pt x="2037" y="116"/>
                    </a:lnTo>
                    <a:lnTo>
                      <a:pt x="1845" y="52"/>
                    </a:lnTo>
                    <a:lnTo>
                      <a:pt x="1653" y="13"/>
                    </a:lnTo>
                    <a:lnTo>
                      <a:pt x="14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4596067" y="2661239"/>
                <a:ext cx="148555" cy="53451"/>
              </a:xfrm>
              <a:custGeom>
                <a:rect b="b" l="l" r="r" t="t"/>
                <a:pathLst>
                  <a:path extrusionOk="0" h="1051" w="2921">
                    <a:moveTo>
                      <a:pt x="1460" y="1"/>
                    </a:moveTo>
                    <a:lnTo>
                      <a:pt x="1268" y="13"/>
                    </a:lnTo>
                    <a:lnTo>
                      <a:pt x="1076" y="52"/>
                    </a:lnTo>
                    <a:lnTo>
                      <a:pt x="884" y="116"/>
                    </a:lnTo>
                    <a:lnTo>
                      <a:pt x="692" y="205"/>
                    </a:lnTo>
                    <a:lnTo>
                      <a:pt x="525" y="308"/>
                    </a:lnTo>
                    <a:lnTo>
                      <a:pt x="346" y="436"/>
                    </a:lnTo>
                    <a:lnTo>
                      <a:pt x="192" y="590"/>
                    </a:lnTo>
                    <a:lnTo>
                      <a:pt x="39" y="756"/>
                    </a:lnTo>
                    <a:lnTo>
                      <a:pt x="13" y="820"/>
                    </a:lnTo>
                    <a:lnTo>
                      <a:pt x="0" y="897"/>
                    </a:lnTo>
                    <a:lnTo>
                      <a:pt x="26" y="961"/>
                    </a:lnTo>
                    <a:lnTo>
                      <a:pt x="77" y="1012"/>
                    </a:lnTo>
                    <a:lnTo>
                      <a:pt x="141" y="1051"/>
                    </a:lnTo>
                    <a:lnTo>
                      <a:pt x="205" y="1051"/>
                    </a:lnTo>
                    <a:lnTo>
                      <a:pt x="269" y="1038"/>
                    </a:lnTo>
                    <a:lnTo>
                      <a:pt x="333" y="987"/>
                    </a:lnTo>
                    <a:lnTo>
                      <a:pt x="448" y="846"/>
                    </a:lnTo>
                    <a:lnTo>
                      <a:pt x="577" y="731"/>
                    </a:lnTo>
                    <a:lnTo>
                      <a:pt x="717" y="628"/>
                    </a:lnTo>
                    <a:lnTo>
                      <a:pt x="858" y="538"/>
                    </a:lnTo>
                    <a:lnTo>
                      <a:pt x="999" y="474"/>
                    </a:lnTo>
                    <a:lnTo>
                      <a:pt x="1153" y="423"/>
                    </a:lnTo>
                    <a:lnTo>
                      <a:pt x="1307" y="398"/>
                    </a:lnTo>
                    <a:lnTo>
                      <a:pt x="1460" y="385"/>
                    </a:lnTo>
                    <a:lnTo>
                      <a:pt x="1614" y="398"/>
                    </a:lnTo>
                    <a:lnTo>
                      <a:pt x="1768" y="423"/>
                    </a:lnTo>
                    <a:lnTo>
                      <a:pt x="1909" y="474"/>
                    </a:lnTo>
                    <a:lnTo>
                      <a:pt x="2062" y="538"/>
                    </a:lnTo>
                    <a:lnTo>
                      <a:pt x="2203" y="628"/>
                    </a:lnTo>
                    <a:lnTo>
                      <a:pt x="2344" y="731"/>
                    </a:lnTo>
                    <a:lnTo>
                      <a:pt x="2472" y="846"/>
                    </a:lnTo>
                    <a:lnTo>
                      <a:pt x="2587" y="987"/>
                    </a:lnTo>
                    <a:lnTo>
                      <a:pt x="2626" y="1012"/>
                    </a:lnTo>
                    <a:lnTo>
                      <a:pt x="2651" y="1038"/>
                    </a:lnTo>
                    <a:lnTo>
                      <a:pt x="2690" y="1051"/>
                    </a:lnTo>
                    <a:lnTo>
                      <a:pt x="2792" y="1051"/>
                    </a:lnTo>
                    <a:lnTo>
                      <a:pt x="2844" y="1012"/>
                    </a:lnTo>
                    <a:lnTo>
                      <a:pt x="2895" y="961"/>
                    </a:lnTo>
                    <a:lnTo>
                      <a:pt x="2920" y="897"/>
                    </a:lnTo>
                    <a:lnTo>
                      <a:pt x="2908" y="820"/>
                    </a:lnTo>
                    <a:lnTo>
                      <a:pt x="2882" y="756"/>
                    </a:lnTo>
                    <a:lnTo>
                      <a:pt x="2728" y="590"/>
                    </a:lnTo>
                    <a:lnTo>
                      <a:pt x="2562" y="436"/>
                    </a:lnTo>
                    <a:lnTo>
                      <a:pt x="2395" y="308"/>
                    </a:lnTo>
                    <a:lnTo>
                      <a:pt x="2216" y="205"/>
                    </a:lnTo>
                    <a:lnTo>
                      <a:pt x="2037" y="116"/>
                    </a:lnTo>
                    <a:lnTo>
                      <a:pt x="1845" y="52"/>
                    </a:lnTo>
                    <a:lnTo>
                      <a:pt x="1652" y="13"/>
                    </a:lnTo>
                    <a:lnTo>
                      <a:pt x="14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3805297" y="2135584"/>
                <a:ext cx="282768" cy="62606"/>
              </a:xfrm>
              <a:custGeom>
                <a:rect b="b" l="l" r="r" t="t"/>
                <a:pathLst>
                  <a:path extrusionOk="0" h="1231" w="5560">
                    <a:moveTo>
                      <a:pt x="0" y="1"/>
                    </a:moveTo>
                    <a:lnTo>
                      <a:pt x="0" y="1230"/>
                    </a:lnTo>
                    <a:lnTo>
                      <a:pt x="5559" y="1230"/>
                    </a:lnTo>
                    <a:lnTo>
                      <a:pt x="55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3976582" y="3788734"/>
                <a:ext cx="1190778" cy="100393"/>
              </a:xfrm>
              <a:custGeom>
                <a:rect b="b" l="l" r="r" t="t"/>
                <a:pathLst>
                  <a:path extrusionOk="0" h="1974" w="23414">
                    <a:moveTo>
                      <a:pt x="1551" y="1"/>
                    </a:moveTo>
                    <a:lnTo>
                      <a:pt x="1371" y="27"/>
                    </a:lnTo>
                    <a:lnTo>
                      <a:pt x="1218" y="78"/>
                    </a:lnTo>
                    <a:lnTo>
                      <a:pt x="1051" y="129"/>
                    </a:lnTo>
                    <a:lnTo>
                      <a:pt x="910" y="206"/>
                    </a:lnTo>
                    <a:lnTo>
                      <a:pt x="769" y="296"/>
                    </a:lnTo>
                    <a:lnTo>
                      <a:pt x="629" y="385"/>
                    </a:lnTo>
                    <a:lnTo>
                      <a:pt x="513" y="500"/>
                    </a:lnTo>
                    <a:lnTo>
                      <a:pt x="398" y="616"/>
                    </a:lnTo>
                    <a:lnTo>
                      <a:pt x="296" y="757"/>
                    </a:lnTo>
                    <a:lnTo>
                      <a:pt x="219" y="898"/>
                    </a:lnTo>
                    <a:lnTo>
                      <a:pt x="142" y="1038"/>
                    </a:lnTo>
                    <a:lnTo>
                      <a:pt x="78" y="1205"/>
                    </a:lnTo>
                    <a:lnTo>
                      <a:pt x="39" y="1371"/>
                    </a:lnTo>
                    <a:lnTo>
                      <a:pt x="14" y="1538"/>
                    </a:lnTo>
                    <a:lnTo>
                      <a:pt x="1" y="1717"/>
                    </a:lnTo>
                    <a:lnTo>
                      <a:pt x="1" y="1973"/>
                    </a:lnTo>
                    <a:lnTo>
                      <a:pt x="23414" y="1973"/>
                    </a:lnTo>
                    <a:lnTo>
                      <a:pt x="23414" y="1717"/>
                    </a:lnTo>
                    <a:lnTo>
                      <a:pt x="23414" y="1538"/>
                    </a:lnTo>
                    <a:lnTo>
                      <a:pt x="23388" y="1371"/>
                    </a:lnTo>
                    <a:lnTo>
                      <a:pt x="23337" y="1205"/>
                    </a:lnTo>
                    <a:lnTo>
                      <a:pt x="23286" y="1038"/>
                    </a:lnTo>
                    <a:lnTo>
                      <a:pt x="23209" y="898"/>
                    </a:lnTo>
                    <a:lnTo>
                      <a:pt x="23119" y="757"/>
                    </a:lnTo>
                    <a:lnTo>
                      <a:pt x="23029" y="616"/>
                    </a:lnTo>
                    <a:lnTo>
                      <a:pt x="22914" y="500"/>
                    </a:lnTo>
                    <a:lnTo>
                      <a:pt x="22799" y="385"/>
                    </a:lnTo>
                    <a:lnTo>
                      <a:pt x="22658" y="296"/>
                    </a:lnTo>
                    <a:lnTo>
                      <a:pt x="22517" y="206"/>
                    </a:lnTo>
                    <a:lnTo>
                      <a:pt x="22376" y="129"/>
                    </a:lnTo>
                    <a:lnTo>
                      <a:pt x="22210" y="78"/>
                    </a:lnTo>
                    <a:lnTo>
                      <a:pt x="22043" y="27"/>
                    </a:lnTo>
                    <a:lnTo>
                      <a:pt x="218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17"/>
            <p:cNvSpPr/>
            <p:nvPr/>
          </p:nvSpPr>
          <p:spPr>
            <a:xfrm>
              <a:off x="3954300" y="2808350"/>
              <a:ext cx="142200" cy="14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5754525" y="4370450"/>
              <a:ext cx="142200" cy="14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17"/>
          <p:cNvSpPr txBox="1"/>
          <p:nvPr/>
        </p:nvSpPr>
        <p:spPr>
          <a:xfrm>
            <a:off x="6416625" y="4743300"/>
            <a:ext cx="573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*not entirely accurate</a:t>
            </a:r>
            <a:endParaRPr>
              <a:latin typeface="Roboto"/>
              <a:ea typeface="Roboto"/>
              <a:cs typeface="Roboto"/>
              <a:sym typeface="Roboto"/>
            </a:endParaRPr>
          </a:p>
        </p:txBody>
      </p:sp>
      <p:pic>
        <p:nvPicPr>
          <p:cNvPr id="338" name="Google Shape;338;p17"/>
          <p:cNvPicPr preferRelativeResize="0"/>
          <p:nvPr/>
        </p:nvPicPr>
        <p:blipFill>
          <a:blip r:embed="rId4">
            <a:alphaModFix/>
          </a:blip>
          <a:stretch>
            <a:fillRect/>
          </a:stretch>
        </p:blipFill>
        <p:spPr>
          <a:xfrm rot="5400000">
            <a:off x="4145990" y="2376963"/>
            <a:ext cx="1921073" cy="26201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8"/>
          <p:cNvSpPr/>
          <p:nvPr/>
        </p:nvSpPr>
        <p:spPr>
          <a:xfrm>
            <a:off x="390700" y="979900"/>
            <a:ext cx="8543400" cy="4119600"/>
          </a:xfrm>
          <a:prstGeom prst="roundRect">
            <a:avLst>
              <a:gd fmla="val 16667" name="adj"/>
            </a:avLst>
          </a:prstGeom>
          <a:solidFill>
            <a:srgbClr val="EA48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One motor</a:t>
            </a:r>
            <a:endParaRPr/>
          </a:p>
        </p:txBody>
      </p:sp>
      <p:pic>
        <p:nvPicPr>
          <p:cNvPr id="345" name="Google Shape;345;p18"/>
          <p:cNvPicPr preferRelativeResize="0"/>
          <p:nvPr/>
        </p:nvPicPr>
        <p:blipFill rotWithShape="1">
          <a:blip r:embed="rId3">
            <a:alphaModFix/>
          </a:blip>
          <a:srcRect b="0" l="5255" r="8164" t="0"/>
          <a:stretch/>
        </p:blipFill>
        <p:spPr>
          <a:xfrm>
            <a:off x="337275" y="868775"/>
            <a:ext cx="2981875" cy="4055800"/>
          </a:xfrm>
          <a:prstGeom prst="rect">
            <a:avLst/>
          </a:prstGeom>
          <a:noFill/>
          <a:ln>
            <a:noFill/>
          </a:ln>
        </p:spPr>
      </p:pic>
      <p:pic>
        <p:nvPicPr>
          <p:cNvPr id="346" name="Google Shape;346;p18"/>
          <p:cNvPicPr preferRelativeResize="0"/>
          <p:nvPr/>
        </p:nvPicPr>
        <p:blipFill rotWithShape="1">
          <a:blip r:embed="rId4">
            <a:alphaModFix/>
          </a:blip>
          <a:srcRect b="0" l="0" r="18153" t="16506"/>
          <a:stretch/>
        </p:blipFill>
        <p:spPr>
          <a:xfrm>
            <a:off x="3434262" y="871438"/>
            <a:ext cx="2981864" cy="4055798"/>
          </a:xfrm>
          <a:prstGeom prst="rect">
            <a:avLst/>
          </a:prstGeom>
          <a:noFill/>
          <a:ln>
            <a:noFill/>
          </a:ln>
        </p:spPr>
      </p:pic>
      <p:pic>
        <p:nvPicPr>
          <p:cNvPr id="347" name="Google Shape;347;p18"/>
          <p:cNvPicPr preferRelativeResize="0"/>
          <p:nvPr/>
        </p:nvPicPr>
        <p:blipFill>
          <a:blip r:embed="rId5">
            <a:alphaModFix/>
          </a:blip>
          <a:stretch>
            <a:fillRect/>
          </a:stretch>
        </p:blipFill>
        <p:spPr>
          <a:xfrm rot="-5400000">
            <a:off x="5579313" y="1826013"/>
            <a:ext cx="4050474" cy="2146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9"/>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Motor and compass!</a:t>
            </a:r>
            <a:endParaRPr/>
          </a:p>
        </p:txBody>
      </p:sp>
      <p:pic>
        <p:nvPicPr>
          <p:cNvPr id="353" name="Google Shape;353;p19"/>
          <p:cNvPicPr preferRelativeResize="0"/>
          <p:nvPr/>
        </p:nvPicPr>
        <p:blipFill>
          <a:blip r:embed="rId3">
            <a:alphaModFix/>
          </a:blip>
          <a:stretch>
            <a:fillRect/>
          </a:stretch>
        </p:blipFill>
        <p:spPr>
          <a:xfrm>
            <a:off x="152400" y="935275"/>
            <a:ext cx="3041868" cy="4055823"/>
          </a:xfrm>
          <a:prstGeom prst="rect">
            <a:avLst/>
          </a:prstGeom>
          <a:noFill/>
          <a:ln>
            <a:noFill/>
          </a:ln>
        </p:spPr>
      </p:pic>
      <p:pic>
        <p:nvPicPr>
          <p:cNvPr id="354" name="Google Shape;354;p19"/>
          <p:cNvPicPr preferRelativeResize="0"/>
          <p:nvPr/>
        </p:nvPicPr>
        <p:blipFill>
          <a:blip r:embed="rId4">
            <a:alphaModFix/>
          </a:blip>
          <a:stretch>
            <a:fillRect/>
          </a:stretch>
        </p:blipFill>
        <p:spPr>
          <a:xfrm>
            <a:off x="3346668" y="935275"/>
            <a:ext cx="3041868" cy="4055823"/>
          </a:xfrm>
          <a:prstGeom prst="rect">
            <a:avLst/>
          </a:prstGeom>
          <a:noFill/>
          <a:ln>
            <a:noFill/>
          </a:ln>
        </p:spPr>
      </p:pic>
      <p:grpSp>
        <p:nvGrpSpPr>
          <p:cNvPr id="355" name="Google Shape;355;p19"/>
          <p:cNvGrpSpPr/>
          <p:nvPr/>
        </p:nvGrpSpPr>
        <p:grpSpPr>
          <a:xfrm>
            <a:off x="5742143" y="1493695"/>
            <a:ext cx="3350670" cy="3397326"/>
            <a:chOff x="457200" y="997005"/>
            <a:chExt cx="4114785" cy="3734967"/>
          </a:xfrm>
        </p:grpSpPr>
        <p:sp>
          <p:nvSpPr>
            <p:cNvPr id="356" name="Google Shape;356;p19"/>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19"/>
          <p:cNvGrpSpPr/>
          <p:nvPr/>
        </p:nvGrpSpPr>
        <p:grpSpPr>
          <a:xfrm>
            <a:off x="-96369" y="411484"/>
            <a:ext cx="990758" cy="1007202"/>
            <a:chOff x="5142325" y="1951175"/>
            <a:chExt cx="1293925" cy="1315400"/>
          </a:xfrm>
        </p:grpSpPr>
        <p:sp>
          <p:nvSpPr>
            <p:cNvPr id="428" name="Google Shape;428;p19"/>
            <p:cNvSpPr/>
            <p:nvPr/>
          </p:nvSpPr>
          <p:spPr>
            <a:xfrm>
              <a:off x="5933850" y="2137850"/>
              <a:ext cx="168775" cy="239200"/>
            </a:xfrm>
            <a:custGeom>
              <a:rect b="b" l="l" r="r" t="t"/>
              <a:pathLst>
                <a:path extrusionOk="0" h="9568" w="6751">
                  <a:moveTo>
                    <a:pt x="5995" y="0"/>
                  </a:moveTo>
                  <a:lnTo>
                    <a:pt x="5854" y="13"/>
                  </a:lnTo>
                  <a:lnTo>
                    <a:pt x="5713" y="64"/>
                  </a:lnTo>
                  <a:lnTo>
                    <a:pt x="423" y="2498"/>
                  </a:lnTo>
                  <a:lnTo>
                    <a:pt x="333" y="2549"/>
                  </a:lnTo>
                  <a:lnTo>
                    <a:pt x="257" y="2613"/>
                  </a:lnTo>
                  <a:lnTo>
                    <a:pt x="180" y="2677"/>
                  </a:lnTo>
                  <a:lnTo>
                    <a:pt x="116" y="2767"/>
                  </a:lnTo>
                  <a:lnTo>
                    <a:pt x="77" y="2856"/>
                  </a:lnTo>
                  <a:lnTo>
                    <a:pt x="39" y="2946"/>
                  </a:lnTo>
                  <a:lnTo>
                    <a:pt x="13" y="3049"/>
                  </a:lnTo>
                  <a:lnTo>
                    <a:pt x="0" y="3151"/>
                  </a:lnTo>
                  <a:lnTo>
                    <a:pt x="0" y="8851"/>
                  </a:lnTo>
                  <a:lnTo>
                    <a:pt x="26" y="8991"/>
                  </a:lnTo>
                  <a:lnTo>
                    <a:pt x="65" y="9132"/>
                  </a:lnTo>
                  <a:lnTo>
                    <a:pt x="129" y="9248"/>
                  </a:lnTo>
                  <a:lnTo>
                    <a:pt x="218" y="9363"/>
                  </a:lnTo>
                  <a:lnTo>
                    <a:pt x="321" y="9452"/>
                  </a:lnTo>
                  <a:lnTo>
                    <a:pt x="449" y="9517"/>
                  </a:lnTo>
                  <a:lnTo>
                    <a:pt x="590" y="9555"/>
                  </a:lnTo>
                  <a:lnTo>
                    <a:pt x="731" y="9568"/>
                  </a:lnTo>
                  <a:lnTo>
                    <a:pt x="884" y="9555"/>
                  </a:lnTo>
                  <a:lnTo>
                    <a:pt x="1012" y="9517"/>
                  </a:lnTo>
                  <a:lnTo>
                    <a:pt x="1140" y="9452"/>
                  </a:lnTo>
                  <a:lnTo>
                    <a:pt x="1243" y="9363"/>
                  </a:lnTo>
                  <a:lnTo>
                    <a:pt x="1333" y="9248"/>
                  </a:lnTo>
                  <a:lnTo>
                    <a:pt x="1409" y="9132"/>
                  </a:lnTo>
                  <a:lnTo>
                    <a:pt x="1448" y="8991"/>
                  </a:lnTo>
                  <a:lnTo>
                    <a:pt x="1461" y="8851"/>
                  </a:lnTo>
                  <a:lnTo>
                    <a:pt x="1461" y="3625"/>
                  </a:lnTo>
                  <a:lnTo>
                    <a:pt x="6328" y="1384"/>
                  </a:lnTo>
                  <a:lnTo>
                    <a:pt x="6456" y="1307"/>
                  </a:lnTo>
                  <a:lnTo>
                    <a:pt x="6558" y="1217"/>
                  </a:lnTo>
                  <a:lnTo>
                    <a:pt x="6648" y="1102"/>
                  </a:lnTo>
                  <a:lnTo>
                    <a:pt x="6712" y="974"/>
                  </a:lnTo>
                  <a:lnTo>
                    <a:pt x="6737" y="846"/>
                  </a:lnTo>
                  <a:lnTo>
                    <a:pt x="6750" y="705"/>
                  </a:lnTo>
                  <a:lnTo>
                    <a:pt x="6737" y="564"/>
                  </a:lnTo>
                  <a:lnTo>
                    <a:pt x="6686" y="423"/>
                  </a:lnTo>
                  <a:lnTo>
                    <a:pt x="6609" y="295"/>
                  </a:lnTo>
                  <a:lnTo>
                    <a:pt x="6520" y="180"/>
                  </a:lnTo>
                  <a:lnTo>
                    <a:pt x="6404" y="103"/>
                  </a:lnTo>
                  <a:lnTo>
                    <a:pt x="6276" y="39"/>
                  </a:lnTo>
                  <a:lnTo>
                    <a:pt x="61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5831700" y="1979025"/>
              <a:ext cx="90325" cy="399625"/>
            </a:xfrm>
            <a:custGeom>
              <a:rect b="b" l="l" r="r" t="t"/>
              <a:pathLst>
                <a:path extrusionOk="0" h="15985" w="3613">
                  <a:moveTo>
                    <a:pt x="2883" y="1"/>
                  </a:moveTo>
                  <a:lnTo>
                    <a:pt x="2742" y="13"/>
                  </a:lnTo>
                  <a:lnTo>
                    <a:pt x="2601" y="52"/>
                  </a:lnTo>
                  <a:lnTo>
                    <a:pt x="2486" y="129"/>
                  </a:lnTo>
                  <a:lnTo>
                    <a:pt x="2370" y="218"/>
                  </a:lnTo>
                  <a:lnTo>
                    <a:pt x="2281" y="321"/>
                  </a:lnTo>
                  <a:lnTo>
                    <a:pt x="2217" y="449"/>
                  </a:lnTo>
                  <a:lnTo>
                    <a:pt x="2178" y="577"/>
                  </a:lnTo>
                  <a:lnTo>
                    <a:pt x="2165" y="731"/>
                  </a:lnTo>
                  <a:lnTo>
                    <a:pt x="2165" y="6020"/>
                  </a:lnTo>
                  <a:lnTo>
                    <a:pt x="244" y="7724"/>
                  </a:lnTo>
                  <a:lnTo>
                    <a:pt x="180" y="7788"/>
                  </a:lnTo>
                  <a:lnTo>
                    <a:pt x="142" y="7839"/>
                  </a:lnTo>
                  <a:lnTo>
                    <a:pt x="90" y="7903"/>
                  </a:lnTo>
                  <a:lnTo>
                    <a:pt x="65" y="7967"/>
                  </a:lnTo>
                  <a:lnTo>
                    <a:pt x="39" y="8044"/>
                  </a:lnTo>
                  <a:lnTo>
                    <a:pt x="14" y="8121"/>
                  </a:lnTo>
                  <a:lnTo>
                    <a:pt x="1" y="8198"/>
                  </a:lnTo>
                  <a:lnTo>
                    <a:pt x="1" y="8274"/>
                  </a:lnTo>
                  <a:lnTo>
                    <a:pt x="1" y="15268"/>
                  </a:lnTo>
                  <a:lnTo>
                    <a:pt x="14" y="15408"/>
                  </a:lnTo>
                  <a:lnTo>
                    <a:pt x="52" y="15549"/>
                  </a:lnTo>
                  <a:lnTo>
                    <a:pt x="116" y="15665"/>
                  </a:lnTo>
                  <a:lnTo>
                    <a:pt x="206" y="15780"/>
                  </a:lnTo>
                  <a:lnTo>
                    <a:pt x="321" y="15870"/>
                  </a:lnTo>
                  <a:lnTo>
                    <a:pt x="436" y="15934"/>
                  </a:lnTo>
                  <a:lnTo>
                    <a:pt x="577" y="15972"/>
                  </a:lnTo>
                  <a:lnTo>
                    <a:pt x="731" y="15985"/>
                  </a:lnTo>
                  <a:lnTo>
                    <a:pt x="872" y="15972"/>
                  </a:lnTo>
                  <a:lnTo>
                    <a:pt x="1013" y="15934"/>
                  </a:lnTo>
                  <a:lnTo>
                    <a:pt x="1128" y="15870"/>
                  </a:lnTo>
                  <a:lnTo>
                    <a:pt x="1243" y="15780"/>
                  </a:lnTo>
                  <a:lnTo>
                    <a:pt x="1333" y="15665"/>
                  </a:lnTo>
                  <a:lnTo>
                    <a:pt x="1397" y="15549"/>
                  </a:lnTo>
                  <a:lnTo>
                    <a:pt x="1435" y="15408"/>
                  </a:lnTo>
                  <a:lnTo>
                    <a:pt x="1461" y="15268"/>
                  </a:lnTo>
                  <a:lnTo>
                    <a:pt x="1461" y="8595"/>
                  </a:lnTo>
                  <a:lnTo>
                    <a:pt x="3369" y="6878"/>
                  </a:lnTo>
                  <a:lnTo>
                    <a:pt x="3433" y="6827"/>
                  </a:lnTo>
                  <a:lnTo>
                    <a:pt x="3472" y="6763"/>
                  </a:lnTo>
                  <a:lnTo>
                    <a:pt x="3523" y="6699"/>
                  </a:lnTo>
                  <a:lnTo>
                    <a:pt x="3549" y="6635"/>
                  </a:lnTo>
                  <a:lnTo>
                    <a:pt x="3574" y="6571"/>
                  </a:lnTo>
                  <a:lnTo>
                    <a:pt x="3600" y="6494"/>
                  </a:lnTo>
                  <a:lnTo>
                    <a:pt x="3613" y="6417"/>
                  </a:lnTo>
                  <a:lnTo>
                    <a:pt x="3613" y="6340"/>
                  </a:lnTo>
                  <a:lnTo>
                    <a:pt x="3613" y="731"/>
                  </a:lnTo>
                  <a:lnTo>
                    <a:pt x="3600" y="577"/>
                  </a:lnTo>
                  <a:lnTo>
                    <a:pt x="3561" y="449"/>
                  </a:lnTo>
                  <a:lnTo>
                    <a:pt x="3497" y="321"/>
                  </a:lnTo>
                  <a:lnTo>
                    <a:pt x="3408" y="218"/>
                  </a:lnTo>
                  <a:lnTo>
                    <a:pt x="3292" y="129"/>
                  </a:lnTo>
                  <a:lnTo>
                    <a:pt x="3177" y="52"/>
                  </a:lnTo>
                  <a:lnTo>
                    <a:pt x="3036" y="13"/>
                  </a:lnTo>
                  <a:lnTo>
                    <a:pt x="28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5705225" y="2077975"/>
              <a:ext cx="36525" cy="299075"/>
            </a:xfrm>
            <a:custGeom>
              <a:rect b="b" l="l" r="r" t="t"/>
              <a:pathLst>
                <a:path extrusionOk="0" h="11963" w="1461">
                  <a:moveTo>
                    <a:pt x="731" y="0"/>
                  </a:moveTo>
                  <a:lnTo>
                    <a:pt x="577" y="13"/>
                  </a:lnTo>
                  <a:lnTo>
                    <a:pt x="436" y="51"/>
                  </a:lnTo>
                  <a:lnTo>
                    <a:pt x="321" y="128"/>
                  </a:lnTo>
                  <a:lnTo>
                    <a:pt x="206" y="205"/>
                  </a:lnTo>
                  <a:lnTo>
                    <a:pt x="116" y="320"/>
                  </a:lnTo>
                  <a:lnTo>
                    <a:pt x="52" y="448"/>
                  </a:lnTo>
                  <a:lnTo>
                    <a:pt x="13" y="577"/>
                  </a:lnTo>
                  <a:lnTo>
                    <a:pt x="1" y="730"/>
                  </a:lnTo>
                  <a:lnTo>
                    <a:pt x="1" y="11246"/>
                  </a:lnTo>
                  <a:lnTo>
                    <a:pt x="13" y="11386"/>
                  </a:lnTo>
                  <a:lnTo>
                    <a:pt x="52" y="11527"/>
                  </a:lnTo>
                  <a:lnTo>
                    <a:pt x="116" y="11643"/>
                  </a:lnTo>
                  <a:lnTo>
                    <a:pt x="206" y="11758"/>
                  </a:lnTo>
                  <a:lnTo>
                    <a:pt x="321" y="11847"/>
                  </a:lnTo>
                  <a:lnTo>
                    <a:pt x="436" y="11912"/>
                  </a:lnTo>
                  <a:lnTo>
                    <a:pt x="577" y="11950"/>
                  </a:lnTo>
                  <a:lnTo>
                    <a:pt x="731" y="11963"/>
                  </a:lnTo>
                  <a:lnTo>
                    <a:pt x="872" y="11950"/>
                  </a:lnTo>
                  <a:lnTo>
                    <a:pt x="1013" y="11912"/>
                  </a:lnTo>
                  <a:lnTo>
                    <a:pt x="1128" y="11847"/>
                  </a:lnTo>
                  <a:lnTo>
                    <a:pt x="1243" y="11758"/>
                  </a:lnTo>
                  <a:lnTo>
                    <a:pt x="1333" y="11643"/>
                  </a:lnTo>
                  <a:lnTo>
                    <a:pt x="1397" y="11527"/>
                  </a:lnTo>
                  <a:lnTo>
                    <a:pt x="1435" y="11386"/>
                  </a:lnTo>
                  <a:lnTo>
                    <a:pt x="1461" y="11246"/>
                  </a:lnTo>
                  <a:lnTo>
                    <a:pt x="1461" y="730"/>
                  </a:lnTo>
                  <a:lnTo>
                    <a:pt x="1435" y="577"/>
                  </a:lnTo>
                  <a:lnTo>
                    <a:pt x="1397" y="448"/>
                  </a:lnTo>
                  <a:lnTo>
                    <a:pt x="1333" y="320"/>
                  </a:lnTo>
                  <a:lnTo>
                    <a:pt x="1243" y="205"/>
                  </a:lnTo>
                  <a:lnTo>
                    <a:pt x="1128" y="128"/>
                  </a:lnTo>
                  <a:lnTo>
                    <a:pt x="1013" y="51"/>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5426975" y="1967500"/>
              <a:ext cx="169725" cy="395800"/>
            </a:xfrm>
            <a:custGeom>
              <a:rect b="b" l="l" r="r" t="t"/>
              <a:pathLst>
                <a:path extrusionOk="0" h="15832" w="6789">
                  <a:moveTo>
                    <a:pt x="731" y="0"/>
                  </a:moveTo>
                  <a:lnTo>
                    <a:pt x="577" y="13"/>
                  </a:lnTo>
                  <a:lnTo>
                    <a:pt x="436" y="64"/>
                  </a:lnTo>
                  <a:lnTo>
                    <a:pt x="321" y="129"/>
                  </a:lnTo>
                  <a:lnTo>
                    <a:pt x="206" y="218"/>
                  </a:lnTo>
                  <a:lnTo>
                    <a:pt x="116" y="321"/>
                  </a:lnTo>
                  <a:lnTo>
                    <a:pt x="52" y="449"/>
                  </a:lnTo>
                  <a:lnTo>
                    <a:pt x="13" y="577"/>
                  </a:lnTo>
                  <a:lnTo>
                    <a:pt x="1" y="731"/>
                  </a:lnTo>
                  <a:lnTo>
                    <a:pt x="1" y="7352"/>
                  </a:lnTo>
                  <a:lnTo>
                    <a:pt x="1" y="7467"/>
                  </a:lnTo>
                  <a:lnTo>
                    <a:pt x="26" y="7570"/>
                  </a:lnTo>
                  <a:lnTo>
                    <a:pt x="65" y="7660"/>
                  </a:lnTo>
                  <a:lnTo>
                    <a:pt x="116" y="7762"/>
                  </a:lnTo>
                  <a:lnTo>
                    <a:pt x="180" y="7839"/>
                  </a:lnTo>
                  <a:lnTo>
                    <a:pt x="257" y="7916"/>
                  </a:lnTo>
                  <a:lnTo>
                    <a:pt x="346" y="7980"/>
                  </a:lnTo>
                  <a:lnTo>
                    <a:pt x="449" y="8031"/>
                  </a:lnTo>
                  <a:lnTo>
                    <a:pt x="5329" y="10055"/>
                  </a:lnTo>
                  <a:lnTo>
                    <a:pt x="5329" y="15101"/>
                  </a:lnTo>
                  <a:lnTo>
                    <a:pt x="5342" y="15255"/>
                  </a:lnTo>
                  <a:lnTo>
                    <a:pt x="5393" y="15396"/>
                  </a:lnTo>
                  <a:lnTo>
                    <a:pt x="5457" y="15511"/>
                  </a:lnTo>
                  <a:lnTo>
                    <a:pt x="5546" y="15626"/>
                  </a:lnTo>
                  <a:lnTo>
                    <a:pt x="5649" y="15716"/>
                  </a:lnTo>
                  <a:lnTo>
                    <a:pt x="5777" y="15780"/>
                  </a:lnTo>
                  <a:lnTo>
                    <a:pt x="5918" y="15818"/>
                  </a:lnTo>
                  <a:lnTo>
                    <a:pt x="6059" y="15831"/>
                  </a:lnTo>
                  <a:lnTo>
                    <a:pt x="6212" y="15818"/>
                  </a:lnTo>
                  <a:lnTo>
                    <a:pt x="6341" y="15780"/>
                  </a:lnTo>
                  <a:lnTo>
                    <a:pt x="6469" y="15716"/>
                  </a:lnTo>
                  <a:lnTo>
                    <a:pt x="6571" y="15626"/>
                  </a:lnTo>
                  <a:lnTo>
                    <a:pt x="6661" y="15511"/>
                  </a:lnTo>
                  <a:lnTo>
                    <a:pt x="6738" y="15396"/>
                  </a:lnTo>
                  <a:lnTo>
                    <a:pt x="6776" y="15255"/>
                  </a:lnTo>
                  <a:lnTo>
                    <a:pt x="6789" y="15101"/>
                  </a:lnTo>
                  <a:lnTo>
                    <a:pt x="6789" y="9568"/>
                  </a:lnTo>
                  <a:lnTo>
                    <a:pt x="6776" y="9465"/>
                  </a:lnTo>
                  <a:lnTo>
                    <a:pt x="6763" y="9363"/>
                  </a:lnTo>
                  <a:lnTo>
                    <a:pt x="6725" y="9261"/>
                  </a:lnTo>
                  <a:lnTo>
                    <a:pt x="6674" y="9171"/>
                  </a:lnTo>
                  <a:lnTo>
                    <a:pt x="6597" y="9081"/>
                  </a:lnTo>
                  <a:lnTo>
                    <a:pt x="6520" y="9017"/>
                  </a:lnTo>
                  <a:lnTo>
                    <a:pt x="6443" y="8953"/>
                  </a:lnTo>
                  <a:lnTo>
                    <a:pt x="6341" y="8902"/>
                  </a:lnTo>
                  <a:lnTo>
                    <a:pt x="1448" y="6865"/>
                  </a:lnTo>
                  <a:lnTo>
                    <a:pt x="1448" y="731"/>
                  </a:lnTo>
                  <a:lnTo>
                    <a:pt x="1435" y="577"/>
                  </a:lnTo>
                  <a:lnTo>
                    <a:pt x="1397" y="449"/>
                  </a:lnTo>
                  <a:lnTo>
                    <a:pt x="1333" y="321"/>
                  </a:lnTo>
                  <a:lnTo>
                    <a:pt x="1243" y="218"/>
                  </a:lnTo>
                  <a:lnTo>
                    <a:pt x="1128" y="129"/>
                  </a:lnTo>
                  <a:lnTo>
                    <a:pt x="1012" y="64"/>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5231975" y="2259525"/>
              <a:ext cx="309025" cy="126175"/>
            </a:xfrm>
            <a:custGeom>
              <a:rect b="b" l="l" r="r" t="t"/>
              <a:pathLst>
                <a:path extrusionOk="0" h="5047" w="12361">
                  <a:moveTo>
                    <a:pt x="679" y="0"/>
                  </a:moveTo>
                  <a:lnTo>
                    <a:pt x="539" y="26"/>
                  </a:lnTo>
                  <a:lnTo>
                    <a:pt x="411" y="77"/>
                  </a:lnTo>
                  <a:lnTo>
                    <a:pt x="282" y="154"/>
                  </a:lnTo>
                  <a:lnTo>
                    <a:pt x="180" y="256"/>
                  </a:lnTo>
                  <a:lnTo>
                    <a:pt x="103" y="372"/>
                  </a:lnTo>
                  <a:lnTo>
                    <a:pt x="39" y="513"/>
                  </a:lnTo>
                  <a:lnTo>
                    <a:pt x="13" y="653"/>
                  </a:lnTo>
                  <a:lnTo>
                    <a:pt x="1" y="794"/>
                  </a:lnTo>
                  <a:lnTo>
                    <a:pt x="26" y="922"/>
                  </a:lnTo>
                  <a:lnTo>
                    <a:pt x="78" y="1051"/>
                  </a:lnTo>
                  <a:lnTo>
                    <a:pt x="154" y="1179"/>
                  </a:lnTo>
                  <a:lnTo>
                    <a:pt x="257" y="1281"/>
                  </a:lnTo>
                  <a:lnTo>
                    <a:pt x="372" y="1371"/>
                  </a:lnTo>
                  <a:lnTo>
                    <a:pt x="6725" y="4957"/>
                  </a:lnTo>
                  <a:lnTo>
                    <a:pt x="6802" y="4995"/>
                  </a:lnTo>
                  <a:lnTo>
                    <a:pt x="6891" y="5021"/>
                  </a:lnTo>
                  <a:lnTo>
                    <a:pt x="6981" y="5047"/>
                  </a:lnTo>
                  <a:lnTo>
                    <a:pt x="11630" y="5047"/>
                  </a:lnTo>
                  <a:lnTo>
                    <a:pt x="11784" y="5034"/>
                  </a:lnTo>
                  <a:lnTo>
                    <a:pt x="11912" y="4995"/>
                  </a:lnTo>
                  <a:lnTo>
                    <a:pt x="12040" y="4918"/>
                  </a:lnTo>
                  <a:lnTo>
                    <a:pt x="12143" y="4829"/>
                  </a:lnTo>
                  <a:lnTo>
                    <a:pt x="12232" y="4726"/>
                  </a:lnTo>
                  <a:lnTo>
                    <a:pt x="12309" y="4598"/>
                  </a:lnTo>
                  <a:lnTo>
                    <a:pt x="12347" y="4470"/>
                  </a:lnTo>
                  <a:lnTo>
                    <a:pt x="12360" y="4317"/>
                  </a:lnTo>
                  <a:lnTo>
                    <a:pt x="12347" y="4176"/>
                  </a:lnTo>
                  <a:lnTo>
                    <a:pt x="12309" y="4035"/>
                  </a:lnTo>
                  <a:lnTo>
                    <a:pt x="12232" y="3907"/>
                  </a:lnTo>
                  <a:lnTo>
                    <a:pt x="12143" y="3804"/>
                  </a:lnTo>
                  <a:lnTo>
                    <a:pt x="12040" y="3715"/>
                  </a:lnTo>
                  <a:lnTo>
                    <a:pt x="11912" y="3651"/>
                  </a:lnTo>
                  <a:lnTo>
                    <a:pt x="11784" y="3599"/>
                  </a:lnTo>
                  <a:lnTo>
                    <a:pt x="11630" y="3586"/>
                  </a:lnTo>
                  <a:lnTo>
                    <a:pt x="7276" y="3586"/>
                  </a:lnTo>
                  <a:lnTo>
                    <a:pt x="1089" y="103"/>
                  </a:lnTo>
                  <a:lnTo>
                    <a:pt x="961" y="39"/>
                  </a:lnTo>
                  <a:lnTo>
                    <a:pt x="820" y="13"/>
                  </a:lnTo>
                  <a:lnTo>
                    <a:pt x="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5158325" y="2470850"/>
              <a:ext cx="382675" cy="36200"/>
            </a:xfrm>
            <a:custGeom>
              <a:rect b="b" l="l" r="r" t="t"/>
              <a:pathLst>
                <a:path extrusionOk="0" h="1448" w="15307">
                  <a:moveTo>
                    <a:pt x="731" y="0"/>
                  </a:moveTo>
                  <a:lnTo>
                    <a:pt x="590" y="13"/>
                  </a:lnTo>
                  <a:lnTo>
                    <a:pt x="449" y="52"/>
                  </a:lnTo>
                  <a:lnTo>
                    <a:pt x="334" y="116"/>
                  </a:lnTo>
                  <a:lnTo>
                    <a:pt x="219" y="205"/>
                  </a:lnTo>
                  <a:lnTo>
                    <a:pt x="129" y="321"/>
                  </a:lnTo>
                  <a:lnTo>
                    <a:pt x="65" y="436"/>
                  </a:lnTo>
                  <a:lnTo>
                    <a:pt x="26" y="577"/>
                  </a:lnTo>
                  <a:lnTo>
                    <a:pt x="1" y="731"/>
                  </a:lnTo>
                  <a:lnTo>
                    <a:pt x="26" y="871"/>
                  </a:lnTo>
                  <a:lnTo>
                    <a:pt x="65" y="1012"/>
                  </a:lnTo>
                  <a:lnTo>
                    <a:pt x="129" y="1128"/>
                  </a:lnTo>
                  <a:lnTo>
                    <a:pt x="219" y="1243"/>
                  </a:lnTo>
                  <a:lnTo>
                    <a:pt x="334" y="1332"/>
                  </a:lnTo>
                  <a:lnTo>
                    <a:pt x="449" y="1397"/>
                  </a:lnTo>
                  <a:lnTo>
                    <a:pt x="590" y="1435"/>
                  </a:lnTo>
                  <a:lnTo>
                    <a:pt x="731" y="1448"/>
                  </a:lnTo>
                  <a:lnTo>
                    <a:pt x="14576" y="1448"/>
                  </a:lnTo>
                  <a:lnTo>
                    <a:pt x="14730" y="1435"/>
                  </a:lnTo>
                  <a:lnTo>
                    <a:pt x="14858" y="1397"/>
                  </a:lnTo>
                  <a:lnTo>
                    <a:pt x="14986" y="1332"/>
                  </a:lnTo>
                  <a:lnTo>
                    <a:pt x="15089" y="1243"/>
                  </a:lnTo>
                  <a:lnTo>
                    <a:pt x="15178" y="1128"/>
                  </a:lnTo>
                  <a:lnTo>
                    <a:pt x="15255" y="1012"/>
                  </a:lnTo>
                  <a:lnTo>
                    <a:pt x="15293" y="871"/>
                  </a:lnTo>
                  <a:lnTo>
                    <a:pt x="15306" y="731"/>
                  </a:lnTo>
                  <a:lnTo>
                    <a:pt x="15293" y="577"/>
                  </a:lnTo>
                  <a:lnTo>
                    <a:pt x="15255" y="436"/>
                  </a:lnTo>
                  <a:lnTo>
                    <a:pt x="15178" y="321"/>
                  </a:lnTo>
                  <a:lnTo>
                    <a:pt x="15089" y="205"/>
                  </a:lnTo>
                  <a:lnTo>
                    <a:pt x="14986" y="116"/>
                  </a:lnTo>
                  <a:lnTo>
                    <a:pt x="14858" y="52"/>
                  </a:lnTo>
                  <a:lnTo>
                    <a:pt x="14730" y="13"/>
                  </a:lnTo>
                  <a:lnTo>
                    <a:pt x="14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5319400" y="2638950"/>
              <a:ext cx="221600" cy="36525"/>
            </a:xfrm>
            <a:custGeom>
              <a:rect b="b" l="l" r="r" t="t"/>
              <a:pathLst>
                <a:path extrusionOk="0" h="1461" w="8864">
                  <a:moveTo>
                    <a:pt x="730" y="1"/>
                  </a:moveTo>
                  <a:lnTo>
                    <a:pt x="589" y="13"/>
                  </a:lnTo>
                  <a:lnTo>
                    <a:pt x="448" y="65"/>
                  </a:lnTo>
                  <a:lnTo>
                    <a:pt x="320" y="129"/>
                  </a:lnTo>
                  <a:lnTo>
                    <a:pt x="218" y="218"/>
                  </a:lnTo>
                  <a:lnTo>
                    <a:pt x="128" y="321"/>
                  </a:lnTo>
                  <a:lnTo>
                    <a:pt x="64" y="449"/>
                  </a:lnTo>
                  <a:lnTo>
                    <a:pt x="13" y="590"/>
                  </a:lnTo>
                  <a:lnTo>
                    <a:pt x="0" y="731"/>
                  </a:lnTo>
                  <a:lnTo>
                    <a:pt x="13" y="884"/>
                  </a:lnTo>
                  <a:lnTo>
                    <a:pt x="64" y="1012"/>
                  </a:lnTo>
                  <a:lnTo>
                    <a:pt x="128" y="1141"/>
                  </a:lnTo>
                  <a:lnTo>
                    <a:pt x="218" y="1243"/>
                  </a:lnTo>
                  <a:lnTo>
                    <a:pt x="320" y="1333"/>
                  </a:lnTo>
                  <a:lnTo>
                    <a:pt x="448" y="1397"/>
                  </a:lnTo>
                  <a:lnTo>
                    <a:pt x="589" y="1448"/>
                  </a:lnTo>
                  <a:lnTo>
                    <a:pt x="730" y="1461"/>
                  </a:lnTo>
                  <a:lnTo>
                    <a:pt x="8133" y="1461"/>
                  </a:lnTo>
                  <a:lnTo>
                    <a:pt x="8287" y="1448"/>
                  </a:lnTo>
                  <a:lnTo>
                    <a:pt x="8415" y="1397"/>
                  </a:lnTo>
                  <a:lnTo>
                    <a:pt x="8543" y="1333"/>
                  </a:lnTo>
                  <a:lnTo>
                    <a:pt x="8646" y="1243"/>
                  </a:lnTo>
                  <a:lnTo>
                    <a:pt x="8735" y="1141"/>
                  </a:lnTo>
                  <a:lnTo>
                    <a:pt x="8812" y="1012"/>
                  </a:lnTo>
                  <a:lnTo>
                    <a:pt x="8850" y="884"/>
                  </a:lnTo>
                  <a:lnTo>
                    <a:pt x="8863" y="731"/>
                  </a:lnTo>
                  <a:lnTo>
                    <a:pt x="8850" y="590"/>
                  </a:lnTo>
                  <a:lnTo>
                    <a:pt x="8812" y="449"/>
                  </a:lnTo>
                  <a:lnTo>
                    <a:pt x="8735" y="321"/>
                  </a:lnTo>
                  <a:lnTo>
                    <a:pt x="8646" y="218"/>
                  </a:lnTo>
                  <a:lnTo>
                    <a:pt x="8543" y="129"/>
                  </a:lnTo>
                  <a:lnTo>
                    <a:pt x="8415" y="65"/>
                  </a:lnTo>
                  <a:lnTo>
                    <a:pt x="8287" y="13"/>
                  </a:lnTo>
                  <a:lnTo>
                    <a:pt x="81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5158325" y="2740775"/>
              <a:ext cx="382675" cy="119450"/>
            </a:xfrm>
            <a:custGeom>
              <a:rect b="b" l="l" r="r" t="t"/>
              <a:pathLst>
                <a:path extrusionOk="0" h="4778" w="15307">
                  <a:moveTo>
                    <a:pt x="7660" y="1"/>
                  </a:moveTo>
                  <a:lnTo>
                    <a:pt x="7558" y="13"/>
                  </a:lnTo>
                  <a:lnTo>
                    <a:pt x="7468" y="26"/>
                  </a:lnTo>
                  <a:lnTo>
                    <a:pt x="7378" y="65"/>
                  </a:lnTo>
                  <a:lnTo>
                    <a:pt x="7301" y="103"/>
                  </a:lnTo>
                  <a:lnTo>
                    <a:pt x="7212" y="154"/>
                  </a:lnTo>
                  <a:lnTo>
                    <a:pt x="7148" y="218"/>
                  </a:lnTo>
                  <a:lnTo>
                    <a:pt x="7084" y="282"/>
                  </a:lnTo>
                  <a:lnTo>
                    <a:pt x="7032" y="359"/>
                  </a:lnTo>
                  <a:lnTo>
                    <a:pt x="5291" y="3318"/>
                  </a:lnTo>
                  <a:lnTo>
                    <a:pt x="731" y="3318"/>
                  </a:lnTo>
                  <a:lnTo>
                    <a:pt x="590" y="3331"/>
                  </a:lnTo>
                  <a:lnTo>
                    <a:pt x="449" y="3369"/>
                  </a:lnTo>
                  <a:lnTo>
                    <a:pt x="334" y="3446"/>
                  </a:lnTo>
                  <a:lnTo>
                    <a:pt x="219" y="3536"/>
                  </a:lnTo>
                  <a:lnTo>
                    <a:pt x="129" y="3638"/>
                  </a:lnTo>
                  <a:lnTo>
                    <a:pt x="65" y="3766"/>
                  </a:lnTo>
                  <a:lnTo>
                    <a:pt x="26" y="3894"/>
                  </a:lnTo>
                  <a:lnTo>
                    <a:pt x="1" y="4048"/>
                  </a:lnTo>
                  <a:lnTo>
                    <a:pt x="26" y="4189"/>
                  </a:lnTo>
                  <a:lnTo>
                    <a:pt x="65" y="4330"/>
                  </a:lnTo>
                  <a:lnTo>
                    <a:pt x="129" y="4458"/>
                  </a:lnTo>
                  <a:lnTo>
                    <a:pt x="219" y="4560"/>
                  </a:lnTo>
                  <a:lnTo>
                    <a:pt x="334" y="4650"/>
                  </a:lnTo>
                  <a:lnTo>
                    <a:pt x="449" y="4714"/>
                  </a:lnTo>
                  <a:lnTo>
                    <a:pt x="590" y="4752"/>
                  </a:lnTo>
                  <a:lnTo>
                    <a:pt x="731" y="4778"/>
                  </a:lnTo>
                  <a:lnTo>
                    <a:pt x="5700" y="4778"/>
                  </a:lnTo>
                  <a:lnTo>
                    <a:pt x="5803" y="4765"/>
                  </a:lnTo>
                  <a:lnTo>
                    <a:pt x="5892" y="4752"/>
                  </a:lnTo>
                  <a:lnTo>
                    <a:pt x="5982" y="4714"/>
                  </a:lnTo>
                  <a:lnTo>
                    <a:pt x="6059" y="4675"/>
                  </a:lnTo>
                  <a:lnTo>
                    <a:pt x="6136" y="4624"/>
                  </a:lnTo>
                  <a:lnTo>
                    <a:pt x="6213" y="4560"/>
                  </a:lnTo>
                  <a:lnTo>
                    <a:pt x="6277" y="4496"/>
                  </a:lnTo>
                  <a:lnTo>
                    <a:pt x="6328" y="4419"/>
                  </a:lnTo>
                  <a:lnTo>
                    <a:pt x="8070" y="1461"/>
                  </a:lnTo>
                  <a:lnTo>
                    <a:pt x="14576" y="1461"/>
                  </a:lnTo>
                  <a:lnTo>
                    <a:pt x="14730" y="1448"/>
                  </a:lnTo>
                  <a:lnTo>
                    <a:pt x="14858" y="1409"/>
                  </a:lnTo>
                  <a:lnTo>
                    <a:pt x="14986" y="1333"/>
                  </a:lnTo>
                  <a:lnTo>
                    <a:pt x="15089" y="1243"/>
                  </a:lnTo>
                  <a:lnTo>
                    <a:pt x="15178" y="1140"/>
                  </a:lnTo>
                  <a:lnTo>
                    <a:pt x="15255" y="1012"/>
                  </a:lnTo>
                  <a:lnTo>
                    <a:pt x="15293" y="884"/>
                  </a:lnTo>
                  <a:lnTo>
                    <a:pt x="15306" y="731"/>
                  </a:lnTo>
                  <a:lnTo>
                    <a:pt x="15293" y="590"/>
                  </a:lnTo>
                  <a:lnTo>
                    <a:pt x="15255" y="449"/>
                  </a:lnTo>
                  <a:lnTo>
                    <a:pt x="15178" y="321"/>
                  </a:lnTo>
                  <a:lnTo>
                    <a:pt x="15089" y="218"/>
                  </a:lnTo>
                  <a:lnTo>
                    <a:pt x="14986" y="129"/>
                  </a:lnTo>
                  <a:lnTo>
                    <a:pt x="14858" y="65"/>
                  </a:lnTo>
                  <a:lnTo>
                    <a:pt x="14730" y="13"/>
                  </a:lnTo>
                  <a:lnTo>
                    <a:pt x="14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5575225" y="2823700"/>
              <a:ext cx="36525" cy="173575"/>
            </a:xfrm>
            <a:custGeom>
              <a:rect b="b" l="l" r="r" t="t"/>
              <a:pathLst>
                <a:path extrusionOk="0" h="6943" w="1461">
                  <a:moveTo>
                    <a:pt x="731" y="1"/>
                  </a:moveTo>
                  <a:lnTo>
                    <a:pt x="577" y="14"/>
                  </a:lnTo>
                  <a:lnTo>
                    <a:pt x="449" y="52"/>
                  </a:lnTo>
                  <a:lnTo>
                    <a:pt x="321" y="129"/>
                  </a:lnTo>
                  <a:lnTo>
                    <a:pt x="218" y="219"/>
                  </a:lnTo>
                  <a:lnTo>
                    <a:pt x="129" y="321"/>
                  </a:lnTo>
                  <a:lnTo>
                    <a:pt x="52" y="449"/>
                  </a:lnTo>
                  <a:lnTo>
                    <a:pt x="14" y="577"/>
                  </a:lnTo>
                  <a:lnTo>
                    <a:pt x="1" y="731"/>
                  </a:lnTo>
                  <a:lnTo>
                    <a:pt x="1" y="6225"/>
                  </a:lnTo>
                  <a:lnTo>
                    <a:pt x="14" y="6366"/>
                  </a:lnTo>
                  <a:lnTo>
                    <a:pt x="52" y="6507"/>
                  </a:lnTo>
                  <a:lnTo>
                    <a:pt x="129" y="6622"/>
                  </a:lnTo>
                  <a:lnTo>
                    <a:pt x="218" y="6738"/>
                  </a:lnTo>
                  <a:lnTo>
                    <a:pt x="321" y="6827"/>
                  </a:lnTo>
                  <a:lnTo>
                    <a:pt x="449" y="6891"/>
                  </a:lnTo>
                  <a:lnTo>
                    <a:pt x="577" y="6930"/>
                  </a:lnTo>
                  <a:lnTo>
                    <a:pt x="731" y="6943"/>
                  </a:lnTo>
                  <a:lnTo>
                    <a:pt x="872" y="6930"/>
                  </a:lnTo>
                  <a:lnTo>
                    <a:pt x="1013" y="6891"/>
                  </a:lnTo>
                  <a:lnTo>
                    <a:pt x="1141" y="6827"/>
                  </a:lnTo>
                  <a:lnTo>
                    <a:pt x="1243" y="6738"/>
                  </a:lnTo>
                  <a:lnTo>
                    <a:pt x="1333" y="6622"/>
                  </a:lnTo>
                  <a:lnTo>
                    <a:pt x="1397" y="6507"/>
                  </a:lnTo>
                  <a:lnTo>
                    <a:pt x="1448" y="6366"/>
                  </a:lnTo>
                  <a:lnTo>
                    <a:pt x="1461" y="6225"/>
                  </a:lnTo>
                  <a:lnTo>
                    <a:pt x="1461" y="731"/>
                  </a:lnTo>
                  <a:lnTo>
                    <a:pt x="1448" y="577"/>
                  </a:lnTo>
                  <a:lnTo>
                    <a:pt x="1397" y="449"/>
                  </a:lnTo>
                  <a:lnTo>
                    <a:pt x="1333" y="321"/>
                  </a:lnTo>
                  <a:lnTo>
                    <a:pt x="1243" y="219"/>
                  </a:lnTo>
                  <a:lnTo>
                    <a:pt x="1141" y="129"/>
                  </a:lnTo>
                  <a:lnTo>
                    <a:pt x="1013" y="52"/>
                  </a:lnTo>
                  <a:lnTo>
                    <a:pt x="872"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5575225" y="2823700"/>
              <a:ext cx="129700" cy="426525"/>
            </a:xfrm>
            <a:custGeom>
              <a:rect b="b" l="l" r="r" t="t"/>
              <a:pathLst>
                <a:path extrusionOk="0" h="17061" w="5188">
                  <a:moveTo>
                    <a:pt x="4458" y="1"/>
                  </a:moveTo>
                  <a:lnTo>
                    <a:pt x="4304" y="14"/>
                  </a:lnTo>
                  <a:lnTo>
                    <a:pt x="4176" y="52"/>
                  </a:lnTo>
                  <a:lnTo>
                    <a:pt x="4048" y="129"/>
                  </a:lnTo>
                  <a:lnTo>
                    <a:pt x="3946" y="219"/>
                  </a:lnTo>
                  <a:lnTo>
                    <a:pt x="3856" y="321"/>
                  </a:lnTo>
                  <a:lnTo>
                    <a:pt x="3779" y="449"/>
                  </a:lnTo>
                  <a:lnTo>
                    <a:pt x="3741" y="577"/>
                  </a:lnTo>
                  <a:lnTo>
                    <a:pt x="3728" y="731"/>
                  </a:lnTo>
                  <a:lnTo>
                    <a:pt x="3728" y="7058"/>
                  </a:lnTo>
                  <a:lnTo>
                    <a:pt x="167" y="11361"/>
                  </a:lnTo>
                  <a:lnTo>
                    <a:pt x="90" y="11464"/>
                  </a:lnTo>
                  <a:lnTo>
                    <a:pt x="39" y="11579"/>
                  </a:lnTo>
                  <a:lnTo>
                    <a:pt x="14" y="11707"/>
                  </a:lnTo>
                  <a:lnTo>
                    <a:pt x="1" y="11835"/>
                  </a:lnTo>
                  <a:lnTo>
                    <a:pt x="1" y="16344"/>
                  </a:lnTo>
                  <a:lnTo>
                    <a:pt x="14" y="16485"/>
                  </a:lnTo>
                  <a:lnTo>
                    <a:pt x="52" y="16625"/>
                  </a:lnTo>
                  <a:lnTo>
                    <a:pt x="129" y="16741"/>
                  </a:lnTo>
                  <a:lnTo>
                    <a:pt x="218" y="16856"/>
                  </a:lnTo>
                  <a:lnTo>
                    <a:pt x="321" y="16946"/>
                  </a:lnTo>
                  <a:lnTo>
                    <a:pt x="449" y="17010"/>
                  </a:lnTo>
                  <a:lnTo>
                    <a:pt x="577" y="17048"/>
                  </a:lnTo>
                  <a:lnTo>
                    <a:pt x="731" y="17061"/>
                  </a:lnTo>
                  <a:lnTo>
                    <a:pt x="872" y="17048"/>
                  </a:lnTo>
                  <a:lnTo>
                    <a:pt x="1013" y="17010"/>
                  </a:lnTo>
                  <a:lnTo>
                    <a:pt x="1141" y="16946"/>
                  </a:lnTo>
                  <a:lnTo>
                    <a:pt x="1243" y="16856"/>
                  </a:lnTo>
                  <a:lnTo>
                    <a:pt x="1333" y="16741"/>
                  </a:lnTo>
                  <a:lnTo>
                    <a:pt x="1397" y="16625"/>
                  </a:lnTo>
                  <a:lnTo>
                    <a:pt x="1448" y="16485"/>
                  </a:lnTo>
                  <a:lnTo>
                    <a:pt x="1461" y="16344"/>
                  </a:lnTo>
                  <a:lnTo>
                    <a:pt x="1461" y="12091"/>
                  </a:lnTo>
                  <a:lnTo>
                    <a:pt x="5021" y="7788"/>
                  </a:lnTo>
                  <a:lnTo>
                    <a:pt x="5085" y="7686"/>
                  </a:lnTo>
                  <a:lnTo>
                    <a:pt x="5137" y="7570"/>
                  </a:lnTo>
                  <a:lnTo>
                    <a:pt x="5175" y="7455"/>
                  </a:lnTo>
                  <a:lnTo>
                    <a:pt x="5188" y="7327"/>
                  </a:lnTo>
                  <a:lnTo>
                    <a:pt x="5188" y="731"/>
                  </a:lnTo>
                  <a:lnTo>
                    <a:pt x="5162" y="577"/>
                  </a:lnTo>
                  <a:lnTo>
                    <a:pt x="5124" y="449"/>
                  </a:lnTo>
                  <a:lnTo>
                    <a:pt x="5060" y="321"/>
                  </a:lnTo>
                  <a:lnTo>
                    <a:pt x="4970" y="219"/>
                  </a:lnTo>
                  <a:lnTo>
                    <a:pt x="4868" y="129"/>
                  </a:lnTo>
                  <a:lnTo>
                    <a:pt x="4740" y="52"/>
                  </a:lnTo>
                  <a:lnTo>
                    <a:pt x="4599" y="14"/>
                  </a:lnTo>
                  <a:lnTo>
                    <a:pt x="44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5787850" y="2823700"/>
              <a:ext cx="36525" cy="274750"/>
            </a:xfrm>
            <a:custGeom>
              <a:rect b="b" l="l" r="r" t="t"/>
              <a:pathLst>
                <a:path extrusionOk="0" h="10990" w="1461">
                  <a:moveTo>
                    <a:pt x="730" y="1"/>
                  </a:moveTo>
                  <a:lnTo>
                    <a:pt x="589" y="14"/>
                  </a:lnTo>
                  <a:lnTo>
                    <a:pt x="448" y="52"/>
                  </a:lnTo>
                  <a:lnTo>
                    <a:pt x="320" y="129"/>
                  </a:lnTo>
                  <a:lnTo>
                    <a:pt x="218" y="219"/>
                  </a:lnTo>
                  <a:lnTo>
                    <a:pt x="128" y="321"/>
                  </a:lnTo>
                  <a:lnTo>
                    <a:pt x="64" y="449"/>
                  </a:lnTo>
                  <a:lnTo>
                    <a:pt x="13" y="577"/>
                  </a:lnTo>
                  <a:lnTo>
                    <a:pt x="0" y="731"/>
                  </a:lnTo>
                  <a:lnTo>
                    <a:pt x="0" y="10273"/>
                  </a:lnTo>
                  <a:lnTo>
                    <a:pt x="13" y="10414"/>
                  </a:lnTo>
                  <a:lnTo>
                    <a:pt x="64" y="10554"/>
                  </a:lnTo>
                  <a:lnTo>
                    <a:pt x="128" y="10670"/>
                  </a:lnTo>
                  <a:lnTo>
                    <a:pt x="218" y="10785"/>
                  </a:lnTo>
                  <a:lnTo>
                    <a:pt x="320" y="10875"/>
                  </a:lnTo>
                  <a:lnTo>
                    <a:pt x="448" y="10939"/>
                  </a:lnTo>
                  <a:lnTo>
                    <a:pt x="589" y="10977"/>
                  </a:lnTo>
                  <a:lnTo>
                    <a:pt x="730" y="10990"/>
                  </a:lnTo>
                  <a:lnTo>
                    <a:pt x="884" y="10977"/>
                  </a:lnTo>
                  <a:lnTo>
                    <a:pt x="1012" y="10939"/>
                  </a:lnTo>
                  <a:lnTo>
                    <a:pt x="1140" y="10875"/>
                  </a:lnTo>
                  <a:lnTo>
                    <a:pt x="1242" y="10785"/>
                  </a:lnTo>
                  <a:lnTo>
                    <a:pt x="1332" y="10670"/>
                  </a:lnTo>
                  <a:lnTo>
                    <a:pt x="1409" y="10554"/>
                  </a:lnTo>
                  <a:lnTo>
                    <a:pt x="1447" y="10414"/>
                  </a:lnTo>
                  <a:lnTo>
                    <a:pt x="1460" y="10273"/>
                  </a:lnTo>
                  <a:lnTo>
                    <a:pt x="1460" y="731"/>
                  </a:lnTo>
                  <a:lnTo>
                    <a:pt x="1447" y="577"/>
                  </a:lnTo>
                  <a:lnTo>
                    <a:pt x="1409" y="449"/>
                  </a:lnTo>
                  <a:lnTo>
                    <a:pt x="1332" y="321"/>
                  </a:lnTo>
                  <a:lnTo>
                    <a:pt x="1242" y="219"/>
                  </a:lnTo>
                  <a:lnTo>
                    <a:pt x="1140" y="129"/>
                  </a:lnTo>
                  <a:lnTo>
                    <a:pt x="1012" y="52"/>
                  </a:lnTo>
                  <a:lnTo>
                    <a:pt x="884" y="14"/>
                  </a:lnTo>
                  <a:lnTo>
                    <a:pt x="7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5933850" y="2823700"/>
              <a:ext cx="150525" cy="332400"/>
            </a:xfrm>
            <a:custGeom>
              <a:rect b="b" l="l" r="r" t="t"/>
              <a:pathLst>
                <a:path extrusionOk="0" h="13296" w="6021">
                  <a:moveTo>
                    <a:pt x="731" y="1"/>
                  </a:moveTo>
                  <a:lnTo>
                    <a:pt x="590" y="14"/>
                  </a:lnTo>
                  <a:lnTo>
                    <a:pt x="449" y="52"/>
                  </a:lnTo>
                  <a:lnTo>
                    <a:pt x="321" y="129"/>
                  </a:lnTo>
                  <a:lnTo>
                    <a:pt x="218" y="219"/>
                  </a:lnTo>
                  <a:lnTo>
                    <a:pt x="129" y="321"/>
                  </a:lnTo>
                  <a:lnTo>
                    <a:pt x="65" y="449"/>
                  </a:lnTo>
                  <a:lnTo>
                    <a:pt x="26" y="577"/>
                  </a:lnTo>
                  <a:lnTo>
                    <a:pt x="0" y="731"/>
                  </a:lnTo>
                  <a:lnTo>
                    <a:pt x="0" y="4560"/>
                  </a:lnTo>
                  <a:lnTo>
                    <a:pt x="13" y="4688"/>
                  </a:lnTo>
                  <a:lnTo>
                    <a:pt x="52" y="4817"/>
                  </a:lnTo>
                  <a:lnTo>
                    <a:pt x="103" y="4919"/>
                  </a:lnTo>
                  <a:lnTo>
                    <a:pt x="167" y="5021"/>
                  </a:lnTo>
                  <a:lnTo>
                    <a:pt x="257" y="5111"/>
                  </a:lnTo>
                  <a:lnTo>
                    <a:pt x="359" y="5188"/>
                  </a:lnTo>
                  <a:lnTo>
                    <a:pt x="462" y="5239"/>
                  </a:lnTo>
                  <a:lnTo>
                    <a:pt x="590" y="5278"/>
                  </a:lnTo>
                  <a:lnTo>
                    <a:pt x="4560" y="6097"/>
                  </a:lnTo>
                  <a:lnTo>
                    <a:pt x="4560" y="12565"/>
                  </a:lnTo>
                  <a:lnTo>
                    <a:pt x="4573" y="12719"/>
                  </a:lnTo>
                  <a:lnTo>
                    <a:pt x="4611" y="12847"/>
                  </a:lnTo>
                  <a:lnTo>
                    <a:pt x="4688" y="12975"/>
                  </a:lnTo>
                  <a:lnTo>
                    <a:pt x="4778" y="13078"/>
                  </a:lnTo>
                  <a:lnTo>
                    <a:pt x="4880" y="13167"/>
                  </a:lnTo>
                  <a:lnTo>
                    <a:pt x="5008" y="13231"/>
                  </a:lnTo>
                  <a:lnTo>
                    <a:pt x="5136" y="13283"/>
                  </a:lnTo>
                  <a:lnTo>
                    <a:pt x="5290" y="13295"/>
                  </a:lnTo>
                  <a:lnTo>
                    <a:pt x="5431" y="13283"/>
                  </a:lnTo>
                  <a:lnTo>
                    <a:pt x="5572" y="13231"/>
                  </a:lnTo>
                  <a:lnTo>
                    <a:pt x="5700" y="13167"/>
                  </a:lnTo>
                  <a:lnTo>
                    <a:pt x="5802" y="13078"/>
                  </a:lnTo>
                  <a:lnTo>
                    <a:pt x="5892" y="12975"/>
                  </a:lnTo>
                  <a:lnTo>
                    <a:pt x="5956" y="12847"/>
                  </a:lnTo>
                  <a:lnTo>
                    <a:pt x="5995" y="12719"/>
                  </a:lnTo>
                  <a:lnTo>
                    <a:pt x="6020" y="12565"/>
                  </a:lnTo>
                  <a:lnTo>
                    <a:pt x="6020" y="5495"/>
                  </a:lnTo>
                  <a:lnTo>
                    <a:pt x="6007" y="5367"/>
                  </a:lnTo>
                  <a:lnTo>
                    <a:pt x="5969" y="5252"/>
                  </a:lnTo>
                  <a:lnTo>
                    <a:pt x="5918" y="5137"/>
                  </a:lnTo>
                  <a:lnTo>
                    <a:pt x="5854" y="5034"/>
                  </a:lnTo>
                  <a:lnTo>
                    <a:pt x="5764" y="4945"/>
                  </a:lnTo>
                  <a:lnTo>
                    <a:pt x="5662" y="4881"/>
                  </a:lnTo>
                  <a:lnTo>
                    <a:pt x="5559" y="4817"/>
                  </a:lnTo>
                  <a:lnTo>
                    <a:pt x="5431" y="4778"/>
                  </a:lnTo>
                  <a:lnTo>
                    <a:pt x="1461" y="3971"/>
                  </a:lnTo>
                  <a:lnTo>
                    <a:pt x="1461" y="731"/>
                  </a:lnTo>
                  <a:lnTo>
                    <a:pt x="1448" y="577"/>
                  </a:lnTo>
                  <a:lnTo>
                    <a:pt x="1409" y="449"/>
                  </a:lnTo>
                  <a:lnTo>
                    <a:pt x="1333" y="321"/>
                  </a:lnTo>
                  <a:lnTo>
                    <a:pt x="1243" y="219"/>
                  </a:lnTo>
                  <a:lnTo>
                    <a:pt x="1140" y="129"/>
                  </a:lnTo>
                  <a:lnTo>
                    <a:pt x="1012" y="52"/>
                  </a:lnTo>
                  <a:lnTo>
                    <a:pt x="884"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6016775" y="2268800"/>
              <a:ext cx="313500" cy="149875"/>
            </a:xfrm>
            <a:custGeom>
              <a:rect b="b" l="l" r="r" t="t"/>
              <a:pathLst>
                <a:path extrusionOk="0" h="5995" w="12540">
                  <a:moveTo>
                    <a:pt x="11822" y="1"/>
                  </a:moveTo>
                  <a:lnTo>
                    <a:pt x="11681" y="13"/>
                  </a:lnTo>
                  <a:lnTo>
                    <a:pt x="11553" y="52"/>
                  </a:lnTo>
                  <a:lnTo>
                    <a:pt x="11413" y="116"/>
                  </a:lnTo>
                  <a:lnTo>
                    <a:pt x="4612" y="4535"/>
                  </a:lnTo>
                  <a:lnTo>
                    <a:pt x="731" y="4535"/>
                  </a:lnTo>
                  <a:lnTo>
                    <a:pt x="577" y="4547"/>
                  </a:lnTo>
                  <a:lnTo>
                    <a:pt x="449" y="4586"/>
                  </a:lnTo>
                  <a:lnTo>
                    <a:pt x="321" y="4663"/>
                  </a:lnTo>
                  <a:lnTo>
                    <a:pt x="218" y="4752"/>
                  </a:lnTo>
                  <a:lnTo>
                    <a:pt x="129" y="4855"/>
                  </a:lnTo>
                  <a:lnTo>
                    <a:pt x="52" y="4983"/>
                  </a:lnTo>
                  <a:lnTo>
                    <a:pt x="14" y="5111"/>
                  </a:lnTo>
                  <a:lnTo>
                    <a:pt x="1" y="5265"/>
                  </a:lnTo>
                  <a:lnTo>
                    <a:pt x="14" y="5406"/>
                  </a:lnTo>
                  <a:lnTo>
                    <a:pt x="52" y="5547"/>
                  </a:lnTo>
                  <a:lnTo>
                    <a:pt x="129" y="5675"/>
                  </a:lnTo>
                  <a:lnTo>
                    <a:pt x="218" y="5777"/>
                  </a:lnTo>
                  <a:lnTo>
                    <a:pt x="321" y="5867"/>
                  </a:lnTo>
                  <a:lnTo>
                    <a:pt x="449" y="5931"/>
                  </a:lnTo>
                  <a:lnTo>
                    <a:pt x="577" y="5982"/>
                  </a:lnTo>
                  <a:lnTo>
                    <a:pt x="731" y="5995"/>
                  </a:lnTo>
                  <a:lnTo>
                    <a:pt x="4816" y="5995"/>
                  </a:lnTo>
                  <a:lnTo>
                    <a:pt x="4932" y="5982"/>
                  </a:lnTo>
                  <a:lnTo>
                    <a:pt x="5034" y="5956"/>
                  </a:lnTo>
                  <a:lnTo>
                    <a:pt x="5124" y="5918"/>
                  </a:lnTo>
                  <a:lnTo>
                    <a:pt x="5214" y="5880"/>
                  </a:lnTo>
                  <a:lnTo>
                    <a:pt x="12207" y="1333"/>
                  </a:lnTo>
                  <a:lnTo>
                    <a:pt x="12322" y="1243"/>
                  </a:lnTo>
                  <a:lnTo>
                    <a:pt x="12412" y="1141"/>
                  </a:lnTo>
                  <a:lnTo>
                    <a:pt x="12488" y="1013"/>
                  </a:lnTo>
                  <a:lnTo>
                    <a:pt x="12527" y="884"/>
                  </a:lnTo>
                  <a:lnTo>
                    <a:pt x="12540" y="744"/>
                  </a:lnTo>
                  <a:lnTo>
                    <a:pt x="12527" y="603"/>
                  </a:lnTo>
                  <a:lnTo>
                    <a:pt x="12488" y="462"/>
                  </a:lnTo>
                  <a:lnTo>
                    <a:pt x="12424" y="334"/>
                  </a:lnTo>
                  <a:lnTo>
                    <a:pt x="12335" y="218"/>
                  </a:lnTo>
                  <a:lnTo>
                    <a:pt x="12219" y="129"/>
                  </a:lnTo>
                  <a:lnTo>
                    <a:pt x="12091" y="52"/>
                  </a:lnTo>
                  <a:lnTo>
                    <a:pt x="11963" y="13"/>
                  </a:lnTo>
                  <a:lnTo>
                    <a:pt x="118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6016775" y="2474700"/>
              <a:ext cx="403150" cy="123300"/>
            </a:xfrm>
            <a:custGeom>
              <a:rect b="b" l="l" r="r" t="t"/>
              <a:pathLst>
                <a:path extrusionOk="0" h="4932" w="16126">
                  <a:moveTo>
                    <a:pt x="731" y="0"/>
                  </a:moveTo>
                  <a:lnTo>
                    <a:pt x="577" y="13"/>
                  </a:lnTo>
                  <a:lnTo>
                    <a:pt x="449" y="51"/>
                  </a:lnTo>
                  <a:lnTo>
                    <a:pt x="321" y="115"/>
                  </a:lnTo>
                  <a:lnTo>
                    <a:pt x="218" y="205"/>
                  </a:lnTo>
                  <a:lnTo>
                    <a:pt x="129" y="320"/>
                  </a:lnTo>
                  <a:lnTo>
                    <a:pt x="52" y="436"/>
                  </a:lnTo>
                  <a:lnTo>
                    <a:pt x="14" y="577"/>
                  </a:lnTo>
                  <a:lnTo>
                    <a:pt x="1" y="730"/>
                  </a:lnTo>
                  <a:lnTo>
                    <a:pt x="14" y="871"/>
                  </a:lnTo>
                  <a:lnTo>
                    <a:pt x="52" y="1012"/>
                  </a:lnTo>
                  <a:lnTo>
                    <a:pt x="129" y="1127"/>
                  </a:lnTo>
                  <a:lnTo>
                    <a:pt x="218" y="1243"/>
                  </a:lnTo>
                  <a:lnTo>
                    <a:pt x="321" y="1332"/>
                  </a:lnTo>
                  <a:lnTo>
                    <a:pt x="449" y="1396"/>
                  </a:lnTo>
                  <a:lnTo>
                    <a:pt x="577" y="1435"/>
                  </a:lnTo>
                  <a:lnTo>
                    <a:pt x="731" y="1447"/>
                  </a:lnTo>
                  <a:lnTo>
                    <a:pt x="5944" y="1447"/>
                  </a:lnTo>
                  <a:lnTo>
                    <a:pt x="8787" y="4688"/>
                  </a:lnTo>
                  <a:lnTo>
                    <a:pt x="8838" y="4739"/>
                  </a:lnTo>
                  <a:lnTo>
                    <a:pt x="8902" y="4790"/>
                  </a:lnTo>
                  <a:lnTo>
                    <a:pt x="8966" y="4829"/>
                  </a:lnTo>
                  <a:lnTo>
                    <a:pt x="9030" y="4867"/>
                  </a:lnTo>
                  <a:lnTo>
                    <a:pt x="9094" y="4893"/>
                  </a:lnTo>
                  <a:lnTo>
                    <a:pt x="9171" y="4918"/>
                  </a:lnTo>
                  <a:lnTo>
                    <a:pt x="9248" y="4931"/>
                  </a:lnTo>
                  <a:lnTo>
                    <a:pt x="15396" y="4931"/>
                  </a:lnTo>
                  <a:lnTo>
                    <a:pt x="15549" y="4918"/>
                  </a:lnTo>
                  <a:lnTo>
                    <a:pt x="15678" y="4867"/>
                  </a:lnTo>
                  <a:lnTo>
                    <a:pt x="15806" y="4803"/>
                  </a:lnTo>
                  <a:lnTo>
                    <a:pt x="15921" y="4713"/>
                  </a:lnTo>
                  <a:lnTo>
                    <a:pt x="15998" y="4611"/>
                  </a:lnTo>
                  <a:lnTo>
                    <a:pt x="16075" y="4483"/>
                  </a:lnTo>
                  <a:lnTo>
                    <a:pt x="16113" y="4342"/>
                  </a:lnTo>
                  <a:lnTo>
                    <a:pt x="16126" y="4201"/>
                  </a:lnTo>
                  <a:lnTo>
                    <a:pt x="16113" y="4060"/>
                  </a:lnTo>
                  <a:lnTo>
                    <a:pt x="16075" y="3919"/>
                  </a:lnTo>
                  <a:lnTo>
                    <a:pt x="15998" y="3791"/>
                  </a:lnTo>
                  <a:lnTo>
                    <a:pt x="15921" y="3689"/>
                  </a:lnTo>
                  <a:lnTo>
                    <a:pt x="15806" y="3599"/>
                  </a:lnTo>
                  <a:lnTo>
                    <a:pt x="15678" y="3535"/>
                  </a:lnTo>
                  <a:lnTo>
                    <a:pt x="15549" y="3484"/>
                  </a:lnTo>
                  <a:lnTo>
                    <a:pt x="15396" y="3471"/>
                  </a:lnTo>
                  <a:lnTo>
                    <a:pt x="9658" y="3471"/>
                  </a:lnTo>
                  <a:lnTo>
                    <a:pt x="6814" y="244"/>
                  </a:lnTo>
                  <a:lnTo>
                    <a:pt x="6763" y="192"/>
                  </a:lnTo>
                  <a:lnTo>
                    <a:pt x="6699" y="141"/>
                  </a:lnTo>
                  <a:lnTo>
                    <a:pt x="6635" y="90"/>
                  </a:lnTo>
                  <a:lnTo>
                    <a:pt x="6571" y="64"/>
                  </a:lnTo>
                  <a:lnTo>
                    <a:pt x="6494" y="39"/>
                  </a:lnTo>
                  <a:lnTo>
                    <a:pt x="6430" y="13"/>
                  </a:lnTo>
                  <a:lnTo>
                    <a:pt x="63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6016775" y="2606925"/>
              <a:ext cx="313500" cy="211675"/>
            </a:xfrm>
            <a:custGeom>
              <a:rect b="b" l="l" r="r" t="t"/>
              <a:pathLst>
                <a:path extrusionOk="0" h="8467" w="12540">
                  <a:moveTo>
                    <a:pt x="731" y="1"/>
                  </a:moveTo>
                  <a:lnTo>
                    <a:pt x="577" y="14"/>
                  </a:lnTo>
                  <a:lnTo>
                    <a:pt x="449" y="52"/>
                  </a:lnTo>
                  <a:lnTo>
                    <a:pt x="321" y="116"/>
                  </a:lnTo>
                  <a:lnTo>
                    <a:pt x="218" y="206"/>
                  </a:lnTo>
                  <a:lnTo>
                    <a:pt x="129" y="321"/>
                  </a:lnTo>
                  <a:lnTo>
                    <a:pt x="52" y="436"/>
                  </a:lnTo>
                  <a:lnTo>
                    <a:pt x="14" y="577"/>
                  </a:lnTo>
                  <a:lnTo>
                    <a:pt x="1" y="731"/>
                  </a:lnTo>
                  <a:lnTo>
                    <a:pt x="14" y="872"/>
                  </a:lnTo>
                  <a:lnTo>
                    <a:pt x="52" y="1013"/>
                  </a:lnTo>
                  <a:lnTo>
                    <a:pt x="129" y="1128"/>
                  </a:lnTo>
                  <a:lnTo>
                    <a:pt x="218" y="1243"/>
                  </a:lnTo>
                  <a:lnTo>
                    <a:pt x="321" y="1333"/>
                  </a:lnTo>
                  <a:lnTo>
                    <a:pt x="449" y="1397"/>
                  </a:lnTo>
                  <a:lnTo>
                    <a:pt x="577" y="1435"/>
                  </a:lnTo>
                  <a:lnTo>
                    <a:pt x="731" y="1448"/>
                  </a:lnTo>
                  <a:lnTo>
                    <a:pt x="5918" y="1448"/>
                  </a:lnTo>
                  <a:lnTo>
                    <a:pt x="11246" y="8198"/>
                  </a:lnTo>
                  <a:lnTo>
                    <a:pt x="11297" y="8262"/>
                  </a:lnTo>
                  <a:lnTo>
                    <a:pt x="11361" y="8313"/>
                  </a:lnTo>
                  <a:lnTo>
                    <a:pt x="11425" y="8364"/>
                  </a:lnTo>
                  <a:lnTo>
                    <a:pt x="11502" y="8403"/>
                  </a:lnTo>
                  <a:lnTo>
                    <a:pt x="11579" y="8428"/>
                  </a:lnTo>
                  <a:lnTo>
                    <a:pt x="11656" y="8454"/>
                  </a:lnTo>
                  <a:lnTo>
                    <a:pt x="11733" y="8467"/>
                  </a:lnTo>
                  <a:lnTo>
                    <a:pt x="11925" y="8467"/>
                  </a:lnTo>
                  <a:lnTo>
                    <a:pt x="12053" y="8428"/>
                  </a:lnTo>
                  <a:lnTo>
                    <a:pt x="12155" y="8377"/>
                  </a:lnTo>
                  <a:lnTo>
                    <a:pt x="12258" y="8313"/>
                  </a:lnTo>
                  <a:lnTo>
                    <a:pt x="12373" y="8211"/>
                  </a:lnTo>
                  <a:lnTo>
                    <a:pt x="12450" y="8095"/>
                  </a:lnTo>
                  <a:lnTo>
                    <a:pt x="12501" y="7967"/>
                  </a:lnTo>
                  <a:lnTo>
                    <a:pt x="12540" y="7826"/>
                  </a:lnTo>
                  <a:lnTo>
                    <a:pt x="12540" y="7686"/>
                  </a:lnTo>
                  <a:lnTo>
                    <a:pt x="12514" y="7545"/>
                  </a:lnTo>
                  <a:lnTo>
                    <a:pt x="12463" y="7417"/>
                  </a:lnTo>
                  <a:lnTo>
                    <a:pt x="12386" y="7289"/>
                  </a:lnTo>
                  <a:lnTo>
                    <a:pt x="6840" y="270"/>
                  </a:lnTo>
                  <a:lnTo>
                    <a:pt x="6789" y="206"/>
                  </a:lnTo>
                  <a:lnTo>
                    <a:pt x="6725" y="155"/>
                  </a:lnTo>
                  <a:lnTo>
                    <a:pt x="6661" y="103"/>
                  </a:lnTo>
                  <a:lnTo>
                    <a:pt x="6584" y="65"/>
                  </a:lnTo>
                  <a:lnTo>
                    <a:pt x="6507" y="39"/>
                  </a:lnTo>
                  <a:lnTo>
                    <a:pt x="6430" y="14"/>
                  </a:lnTo>
                  <a:lnTo>
                    <a:pt x="63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6016775" y="2740775"/>
              <a:ext cx="143475" cy="36525"/>
            </a:xfrm>
            <a:custGeom>
              <a:rect b="b" l="l" r="r" t="t"/>
              <a:pathLst>
                <a:path extrusionOk="0" h="1461" w="5739">
                  <a:moveTo>
                    <a:pt x="731" y="1"/>
                  </a:moveTo>
                  <a:lnTo>
                    <a:pt x="577" y="13"/>
                  </a:lnTo>
                  <a:lnTo>
                    <a:pt x="449" y="65"/>
                  </a:lnTo>
                  <a:lnTo>
                    <a:pt x="321" y="129"/>
                  </a:lnTo>
                  <a:lnTo>
                    <a:pt x="218" y="218"/>
                  </a:lnTo>
                  <a:lnTo>
                    <a:pt x="129" y="321"/>
                  </a:lnTo>
                  <a:lnTo>
                    <a:pt x="52" y="449"/>
                  </a:lnTo>
                  <a:lnTo>
                    <a:pt x="14" y="590"/>
                  </a:lnTo>
                  <a:lnTo>
                    <a:pt x="1" y="731"/>
                  </a:lnTo>
                  <a:lnTo>
                    <a:pt x="14" y="884"/>
                  </a:lnTo>
                  <a:lnTo>
                    <a:pt x="52" y="1012"/>
                  </a:lnTo>
                  <a:lnTo>
                    <a:pt x="129" y="1140"/>
                  </a:lnTo>
                  <a:lnTo>
                    <a:pt x="218" y="1243"/>
                  </a:lnTo>
                  <a:lnTo>
                    <a:pt x="321" y="1333"/>
                  </a:lnTo>
                  <a:lnTo>
                    <a:pt x="449" y="1409"/>
                  </a:lnTo>
                  <a:lnTo>
                    <a:pt x="577" y="1448"/>
                  </a:lnTo>
                  <a:lnTo>
                    <a:pt x="731" y="1461"/>
                  </a:lnTo>
                  <a:lnTo>
                    <a:pt x="5009" y="1461"/>
                  </a:lnTo>
                  <a:lnTo>
                    <a:pt x="5149" y="1448"/>
                  </a:lnTo>
                  <a:lnTo>
                    <a:pt x="5290" y="1409"/>
                  </a:lnTo>
                  <a:lnTo>
                    <a:pt x="5418" y="1333"/>
                  </a:lnTo>
                  <a:lnTo>
                    <a:pt x="5521" y="1243"/>
                  </a:lnTo>
                  <a:lnTo>
                    <a:pt x="5611" y="1140"/>
                  </a:lnTo>
                  <a:lnTo>
                    <a:pt x="5675" y="1012"/>
                  </a:lnTo>
                  <a:lnTo>
                    <a:pt x="5713" y="884"/>
                  </a:lnTo>
                  <a:lnTo>
                    <a:pt x="5739" y="731"/>
                  </a:lnTo>
                  <a:lnTo>
                    <a:pt x="5713" y="590"/>
                  </a:lnTo>
                  <a:lnTo>
                    <a:pt x="5675" y="449"/>
                  </a:lnTo>
                  <a:lnTo>
                    <a:pt x="5611" y="321"/>
                  </a:lnTo>
                  <a:lnTo>
                    <a:pt x="5521" y="218"/>
                  </a:lnTo>
                  <a:lnTo>
                    <a:pt x="5418" y="129"/>
                  </a:lnTo>
                  <a:lnTo>
                    <a:pt x="5290" y="65"/>
                  </a:lnTo>
                  <a:lnTo>
                    <a:pt x="5149" y="13"/>
                  </a:lnTo>
                  <a:lnTo>
                    <a:pt x="50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5142325" y="2807375"/>
              <a:ext cx="68875" cy="68875"/>
            </a:xfrm>
            <a:custGeom>
              <a:rect b="b" l="l" r="r" t="t"/>
              <a:pathLst>
                <a:path extrusionOk="0" h="2755" w="2755">
                  <a:moveTo>
                    <a:pt x="1371" y="1"/>
                  </a:moveTo>
                  <a:lnTo>
                    <a:pt x="1230" y="13"/>
                  </a:lnTo>
                  <a:lnTo>
                    <a:pt x="1102" y="26"/>
                  </a:lnTo>
                  <a:lnTo>
                    <a:pt x="961" y="65"/>
                  </a:lnTo>
                  <a:lnTo>
                    <a:pt x="833" y="103"/>
                  </a:lnTo>
                  <a:lnTo>
                    <a:pt x="718" y="167"/>
                  </a:lnTo>
                  <a:lnTo>
                    <a:pt x="602" y="231"/>
                  </a:lnTo>
                  <a:lnTo>
                    <a:pt x="500" y="321"/>
                  </a:lnTo>
                  <a:lnTo>
                    <a:pt x="398" y="410"/>
                  </a:lnTo>
                  <a:lnTo>
                    <a:pt x="308" y="500"/>
                  </a:lnTo>
                  <a:lnTo>
                    <a:pt x="231" y="615"/>
                  </a:lnTo>
                  <a:lnTo>
                    <a:pt x="167" y="718"/>
                  </a:lnTo>
                  <a:lnTo>
                    <a:pt x="103" y="846"/>
                  </a:lnTo>
                  <a:lnTo>
                    <a:pt x="52" y="974"/>
                  </a:lnTo>
                  <a:lnTo>
                    <a:pt x="26" y="1102"/>
                  </a:lnTo>
                  <a:lnTo>
                    <a:pt x="0" y="1243"/>
                  </a:lnTo>
                  <a:lnTo>
                    <a:pt x="0" y="1384"/>
                  </a:lnTo>
                  <a:lnTo>
                    <a:pt x="0" y="1525"/>
                  </a:lnTo>
                  <a:lnTo>
                    <a:pt x="26" y="1653"/>
                  </a:lnTo>
                  <a:lnTo>
                    <a:pt x="52" y="1794"/>
                  </a:lnTo>
                  <a:lnTo>
                    <a:pt x="103" y="1922"/>
                  </a:lnTo>
                  <a:lnTo>
                    <a:pt x="167" y="2037"/>
                  </a:lnTo>
                  <a:lnTo>
                    <a:pt x="231" y="2152"/>
                  </a:lnTo>
                  <a:lnTo>
                    <a:pt x="308" y="2255"/>
                  </a:lnTo>
                  <a:lnTo>
                    <a:pt x="398" y="2357"/>
                  </a:lnTo>
                  <a:lnTo>
                    <a:pt x="500" y="2447"/>
                  </a:lnTo>
                  <a:lnTo>
                    <a:pt x="602" y="2524"/>
                  </a:lnTo>
                  <a:lnTo>
                    <a:pt x="718" y="2588"/>
                  </a:lnTo>
                  <a:lnTo>
                    <a:pt x="833" y="2652"/>
                  </a:lnTo>
                  <a:lnTo>
                    <a:pt x="961" y="2703"/>
                  </a:lnTo>
                  <a:lnTo>
                    <a:pt x="1102" y="2729"/>
                  </a:lnTo>
                  <a:lnTo>
                    <a:pt x="1230" y="2754"/>
                  </a:lnTo>
                  <a:lnTo>
                    <a:pt x="1512" y="2754"/>
                  </a:lnTo>
                  <a:lnTo>
                    <a:pt x="1653" y="2729"/>
                  </a:lnTo>
                  <a:lnTo>
                    <a:pt x="1781" y="2703"/>
                  </a:lnTo>
                  <a:lnTo>
                    <a:pt x="1909" y="2652"/>
                  </a:lnTo>
                  <a:lnTo>
                    <a:pt x="2037" y="2588"/>
                  </a:lnTo>
                  <a:lnTo>
                    <a:pt x="2152" y="2524"/>
                  </a:lnTo>
                  <a:lnTo>
                    <a:pt x="2255" y="2447"/>
                  </a:lnTo>
                  <a:lnTo>
                    <a:pt x="2357" y="2357"/>
                  </a:lnTo>
                  <a:lnTo>
                    <a:pt x="2434" y="2255"/>
                  </a:lnTo>
                  <a:lnTo>
                    <a:pt x="2524" y="2152"/>
                  </a:lnTo>
                  <a:lnTo>
                    <a:pt x="2588" y="2037"/>
                  </a:lnTo>
                  <a:lnTo>
                    <a:pt x="2652" y="1922"/>
                  </a:lnTo>
                  <a:lnTo>
                    <a:pt x="2690" y="1794"/>
                  </a:lnTo>
                  <a:lnTo>
                    <a:pt x="2729" y="1653"/>
                  </a:lnTo>
                  <a:lnTo>
                    <a:pt x="2754" y="1525"/>
                  </a:lnTo>
                  <a:lnTo>
                    <a:pt x="2754" y="1384"/>
                  </a:lnTo>
                  <a:lnTo>
                    <a:pt x="2754" y="1243"/>
                  </a:lnTo>
                  <a:lnTo>
                    <a:pt x="2729" y="1102"/>
                  </a:lnTo>
                  <a:lnTo>
                    <a:pt x="2690" y="974"/>
                  </a:lnTo>
                  <a:lnTo>
                    <a:pt x="2652" y="846"/>
                  </a:lnTo>
                  <a:lnTo>
                    <a:pt x="2588" y="718"/>
                  </a:lnTo>
                  <a:lnTo>
                    <a:pt x="2524" y="615"/>
                  </a:lnTo>
                  <a:lnTo>
                    <a:pt x="2434" y="500"/>
                  </a:lnTo>
                  <a:lnTo>
                    <a:pt x="2357" y="410"/>
                  </a:lnTo>
                  <a:lnTo>
                    <a:pt x="2255" y="321"/>
                  </a:lnTo>
                  <a:lnTo>
                    <a:pt x="2152" y="231"/>
                  </a:lnTo>
                  <a:lnTo>
                    <a:pt x="2037" y="167"/>
                  </a:lnTo>
                  <a:lnTo>
                    <a:pt x="1909" y="103"/>
                  </a:lnTo>
                  <a:lnTo>
                    <a:pt x="1781" y="65"/>
                  </a:lnTo>
                  <a:lnTo>
                    <a:pt x="1653" y="26"/>
                  </a:lnTo>
                  <a:lnTo>
                    <a:pt x="1512" y="13"/>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5303075" y="2622625"/>
              <a:ext cx="69175" cy="69175"/>
            </a:xfrm>
            <a:custGeom>
              <a:rect b="b" l="l" r="r" t="t"/>
              <a:pathLst>
                <a:path extrusionOk="0" h="2767" w="2767">
                  <a:moveTo>
                    <a:pt x="1383" y="0"/>
                  </a:moveTo>
                  <a:lnTo>
                    <a:pt x="1242" y="13"/>
                  </a:lnTo>
                  <a:lnTo>
                    <a:pt x="1101" y="39"/>
                  </a:lnTo>
                  <a:lnTo>
                    <a:pt x="973" y="64"/>
                  </a:lnTo>
                  <a:lnTo>
                    <a:pt x="845" y="116"/>
                  </a:lnTo>
                  <a:lnTo>
                    <a:pt x="730" y="167"/>
                  </a:lnTo>
                  <a:lnTo>
                    <a:pt x="615" y="244"/>
                  </a:lnTo>
                  <a:lnTo>
                    <a:pt x="512" y="321"/>
                  </a:lnTo>
                  <a:lnTo>
                    <a:pt x="410" y="410"/>
                  </a:lnTo>
                  <a:lnTo>
                    <a:pt x="320" y="513"/>
                  </a:lnTo>
                  <a:lnTo>
                    <a:pt x="243" y="615"/>
                  </a:lnTo>
                  <a:lnTo>
                    <a:pt x="167" y="730"/>
                  </a:lnTo>
                  <a:lnTo>
                    <a:pt x="115" y="846"/>
                  </a:lnTo>
                  <a:lnTo>
                    <a:pt x="64" y="974"/>
                  </a:lnTo>
                  <a:lnTo>
                    <a:pt x="38" y="1102"/>
                  </a:lnTo>
                  <a:lnTo>
                    <a:pt x="13" y="1243"/>
                  </a:lnTo>
                  <a:lnTo>
                    <a:pt x="0" y="1384"/>
                  </a:lnTo>
                  <a:lnTo>
                    <a:pt x="13" y="1525"/>
                  </a:lnTo>
                  <a:lnTo>
                    <a:pt x="38" y="1665"/>
                  </a:lnTo>
                  <a:lnTo>
                    <a:pt x="64" y="1794"/>
                  </a:lnTo>
                  <a:lnTo>
                    <a:pt x="115" y="1922"/>
                  </a:lnTo>
                  <a:lnTo>
                    <a:pt x="167" y="2037"/>
                  </a:lnTo>
                  <a:lnTo>
                    <a:pt x="243" y="2152"/>
                  </a:lnTo>
                  <a:lnTo>
                    <a:pt x="320" y="2267"/>
                  </a:lnTo>
                  <a:lnTo>
                    <a:pt x="410" y="2357"/>
                  </a:lnTo>
                  <a:lnTo>
                    <a:pt x="512" y="2447"/>
                  </a:lnTo>
                  <a:lnTo>
                    <a:pt x="615" y="2524"/>
                  </a:lnTo>
                  <a:lnTo>
                    <a:pt x="730" y="2600"/>
                  </a:lnTo>
                  <a:lnTo>
                    <a:pt x="845" y="2652"/>
                  </a:lnTo>
                  <a:lnTo>
                    <a:pt x="973" y="2703"/>
                  </a:lnTo>
                  <a:lnTo>
                    <a:pt x="1101" y="2741"/>
                  </a:lnTo>
                  <a:lnTo>
                    <a:pt x="1242" y="2754"/>
                  </a:lnTo>
                  <a:lnTo>
                    <a:pt x="1383" y="2767"/>
                  </a:lnTo>
                  <a:lnTo>
                    <a:pt x="1524" y="2754"/>
                  </a:lnTo>
                  <a:lnTo>
                    <a:pt x="1665" y="2741"/>
                  </a:lnTo>
                  <a:lnTo>
                    <a:pt x="1793" y="2703"/>
                  </a:lnTo>
                  <a:lnTo>
                    <a:pt x="1921" y="2652"/>
                  </a:lnTo>
                  <a:lnTo>
                    <a:pt x="2036" y="2600"/>
                  </a:lnTo>
                  <a:lnTo>
                    <a:pt x="2152" y="2524"/>
                  </a:lnTo>
                  <a:lnTo>
                    <a:pt x="2267" y="2447"/>
                  </a:lnTo>
                  <a:lnTo>
                    <a:pt x="2357" y="2357"/>
                  </a:lnTo>
                  <a:lnTo>
                    <a:pt x="2446" y="2267"/>
                  </a:lnTo>
                  <a:lnTo>
                    <a:pt x="2523" y="2152"/>
                  </a:lnTo>
                  <a:lnTo>
                    <a:pt x="2600" y="2037"/>
                  </a:lnTo>
                  <a:lnTo>
                    <a:pt x="2651" y="1922"/>
                  </a:lnTo>
                  <a:lnTo>
                    <a:pt x="2702" y="1794"/>
                  </a:lnTo>
                  <a:lnTo>
                    <a:pt x="2741" y="1665"/>
                  </a:lnTo>
                  <a:lnTo>
                    <a:pt x="2754" y="1525"/>
                  </a:lnTo>
                  <a:lnTo>
                    <a:pt x="2767" y="1384"/>
                  </a:lnTo>
                  <a:lnTo>
                    <a:pt x="2754" y="1243"/>
                  </a:lnTo>
                  <a:lnTo>
                    <a:pt x="2741" y="1102"/>
                  </a:lnTo>
                  <a:lnTo>
                    <a:pt x="2702" y="974"/>
                  </a:lnTo>
                  <a:lnTo>
                    <a:pt x="2651" y="846"/>
                  </a:lnTo>
                  <a:lnTo>
                    <a:pt x="2600" y="730"/>
                  </a:lnTo>
                  <a:lnTo>
                    <a:pt x="2523" y="615"/>
                  </a:lnTo>
                  <a:lnTo>
                    <a:pt x="2446" y="513"/>
                  </a:lnTo>
                  <a:lnTo>
                    <a:pt x="2357" y="410"/>
                  </a:lnTo>
                  <a:lnTo>
                    <a:pt x="2267" y="321"/>
                  </a:lnTo>
                  <a:lnTo>
                    <a:pt x="2152" y="244"/>
                  </a:lnTo>
                  <a:lnTo>
                    <a:pt x="2036" y="167"/>
                  </a:lnTo>
                  <a:lnTo>
                    <a:pt x="1921" y="116"/>
                  </a:lnTo>
                  <a:lnTo>
                    <a:pt x="1793" y="64"/>
                  </a:lnTo>
                  <a:lnTo>
                    <a:pt x="1665"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5142325" y="2454525"/>
              <a:ext cx="68875" cy="68850"/>
            </a:xfrm>
            <a:custGeom>
              <a:rect b="b" l="l" r="r" t="t"/>
              <a:pathLst>
                <a:path extrusionOk="0" h="2754" w="2755">
                  <a:moveTo>
                    <a:pt x="1230" y="0"/>
                  </a:moveTo>
                  <a:lnTo>
                    <a:pt x="1102" y="26"/>
                  </a:lnTo>
                  <a:lnTo>
                    <a:pt x="961" y="64"/>
                  </a:lnTo>
                  <a:lnTo>
                    <a:pt x="833" y="103"/>
                  </a:lnTo>
                  <a:lnTo>
                    <a:pt x="718" y="167"/>
                  </a:lnTo>
                  <a:lnTo>
                    <a:pt x="602" y="231"/>
                  </a:lnTo>
                  <a:lnTo>
                    <a:pt x="500" y="308"/>
                  </a:lnTo>
                  <a:lnTo>
                    <a:pt x="398" y="397"/>
                  </a:lnTo>
                  <a:lnTo>
                    <a:pt x="308" y="500"/>
                  </a:lnTo>
                  <a:lnTo>
                    <a:pt x="231" y="602"/>
                  </a:lnTo>
                  <a:lnTo>
                    <a:pt x="167" y="718"/>
                  </a:lnTo>
                  <a:lnTo>
                    <a:pt x="103" y="846"/>
                  </a:lnTo>
                  <a:lnTo>
                    <a:pt x="52" y="974"/>
                  </a:lnTo>
                  <a:lnTo>
                    <a:pt x="26" y="1102"/>
                  </a:lnTo>
                  <a:lnTo>
                    <a:pt x="0" y="1243"/>
                  </a:lnTo>
                  <a:lnTo>
                    <a:pt x="0" y="1384"/>
                  </a:lnTo>
                  <a:lnTo>
                    <a:pt x="0" y="1524"/>
                  </a:lnTo>
                  <a:lnTo>
                    <a:pt x="26" y="1652"/>
                  </a:lnTo>
                  <a:lnTo>
                    <a:pt x="52" y="1793"/>
                  </a:lnTo>
                  <a:lnTo>
                    <a:pt x="103" y="1909"/>
                  </a:lnTo>
                  <a:lnTo>
                    <a:pt x="167" y="2037"/>
                  </a:lnTo>
                  <a:lnTo>
                    <a:pt x="231" y="2152"/>
                  </a:lnTo>
                  <a:lnTo>
                    <a:pt x="308" y="2254"/>
                  </a:lnTo>
                  <a:lnTo>
                    <a:pt x="398" y="2357"/>
                  </a:lnTo>
                  <a:lnTo>
                    <a:pt x="500" y="2447"/>
                  </a:lnTo>
                  <a:lnTo>
                    <a:pt x="602" y="2523"/>
                  </a:lnTo>
                  <a:lnTo>
                    <a:pt x="718" y="2587"/>
                  </a:lnTo>
                  <a:lnTo>
                    <a:pt x="833" y="2652"/>
                  </a:lnTo>
                  <a:lnTo>
                    <a:pt x="961" y="2690"/>
                  </a:lnTo>
                  <a:lnTo>
                    <a:pt x="1102" y="2728"/>
                  </a:lnTo>
                  <a:lnTo>
                    <a:pt x="1230" y="2754"/>
                  </a:lnTo>
                  <a:lnTo>
                    <a:pt x="1512" y="2754"/>
                  </a:lnTo>
                  <a:lnTo>
                    <a:pt x="1653" y="2728"/>
                  </a:lnTo>
                  <a:lnTo>
                    <a:pt x="1781" y="2690"/>
                  </a:lnTo>
                  <a:lnTo>
                    <a:pt x="1909" y="2652"/>
                  </a:lnTo>
                  <a:lnTo>
                    <a:pt x="2037" y="2587"/>
                  </a:lnTo>
                  <a:lnTo>
                    <a:pt x="2152" y="2523"/>
                  </a:lnTo>
                  <a:lnTo>
                    <a:pt x="2255" y="2447"/>
                  </a:lnTo>
                  <a:lnTo>
                    <a:pt x="2357" y="2357"/>
                  </a:lnTo>
                  <a:lnTo>
                    <a:pt x="2434" y="2254"/>
                  </a:lnTo>
                  <a:lnTo>
                    <a:pt x="2524" y="2152"/>
                  </a:lnTo>
                  <a:lnTo>
                    <a:pt x="2588" y="2037"/>
                  </a:lnTo>
                  <a:lnTo>
                    <a:pt x="2652" y="1909"/>
                  </a:lnTo>
                  <a:lnTo>
                    <a:pt x="2690" y="1793"/>
                  </a:lnTo>
                  <a:lnTo>
                    <a:pt x="2729" y="1652"/>
                  </a:lnTo>
                  <a:lnTo>
                    <a:pt x="2754" y="1524"/>
                  </a:lnTo>
                  <a:lnTo>
                    <a:pt x="2754" y="1384"/>
                  </a:lnTo>
                  <a:lnTo>
                    <a:pt x="2754" y="1243"/>
                  </a:lnTo>
                  <a:lnTo>
                    <a:pt x="2729" y="1102"/>
                  </a:lnTo>
                  <a:lnTo>
                    <a:pt x="2690" y="974"/>
                  </a:lnTo>
                  <a:lnTo>
                    <a:pt x="2652" y="846"/>
                  </a:lnTo>
                  <a:lnTo>
                    <a:pt x="2588" y="718"/>
                  </a:lnTo>
                  <a:lnTo>
                    <a:pt x="2524" y="602"/>
                  </a:lnTo>
                  <a:lnTo>
                    <a:pt x="2434" y="500"/>
                  </a:lnTo>
                  <a:lnTo>
                    <a:pt x="2357" y="397"/>
                  </a:lnTo>
                  <a:lnTo>
                    <a:pt x="2255" y="308"/>
                  </a:lnTo>
                  <a:lnTo>
                    <a:pt x="2152" y="231"/>
                  </a:lnTo>
                  <a:lnTo>
                    <a:pt x="2037" y="167"/>
                  </a:lnTo>
                  <a:lnTo>
                    <a:pt x="1909" y="103"/>
                  </a:lnTo>
                  <a:lnTo>
                    <a:pt x="1781" y="64"/>
                  </a:lnTo>
                  <a:lnTo>
                    <a:pt x="1653" y="26"/>
                  </a:lnTo>
                  <a:lnTo>
                    <a:pt x="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5215650" y="2243200"/>
              <a:ext cx="69175" cy="69175"/>
            </a:xfrm>
            <a:custGeom>
              <a:rect b="b" l="l" r="r" t="t"/>
              <a:pathLst>
                <a:path extrusionOk="0" h="2767" w="2767">
                  <a:moveTo>
                    <a:pt x="1384" y="0"/>
                  </a:moveTo>
                  <a:lnTo>
                    <a:pt x="1243" y="13"/>
                  </a:lnTo>
                  <a:lnTo>
                    <a:pt x="1102" y="38"/>
                  </a:lnTo>
                  <a:lnTo>
                    <a:pt x="974" y="64"/>
                  </a:lnTo>
                  <a:lnTo>
                    <a:pt x="846" y="115"/>
                  </a:lnTo>
                  <a:lnTo>
                    <a:pt x="731" y="167"/>
                  </a:lnTo>
                  <a:lnTo>
                    <a:pt x="615" y="243"/>
                  </a:lnTo>
                  <a:lnTo>
                    <a:pt x="513" y="320"/>
                  </a:lnTo>
                  <a:lnTo>
                    <a:pt x="410" y="410"/>
                  </a:lnTo>
                  <a:lnTo>
                    <a:pt x="321" y="512"/>
                  </a:lnTo>
                  <a:lnTo>
                    <a:pt x="244" y="615"/>
                  </a:lnTo>
                  <a:lnTo>
                    <a:pt x="167" y="730"/>
                  </a:lnTo>
                  <a:lnTo>
                    <a:pt x="116" y="845"/>
                  </a:lnTo>
                  <a:lnTo>
                    <a:pt x="65" y="973"/>
                  </a:lnTo>
                  <a:lnTo>
                    <a:pt x="39" y="1102"/>
                  </a:lnTo>
                  <a:lnTo>
                    <a:pt x="13" y="1242"/>
                  </a:lnTo>
                  <a:lnTo>
                    <a:pt x="0" y="1383"/>
                  </a:lnTo>
                  <a:lnTo>
                    <a:pt x="13" y="1524"/>
                  </a:lnTo>
                  <a:lnTo>
                    <a:pt x="39" y="1665"/>
                  </a:lnTo>
                  <a:lnTo>
                    <a:pt x="65" y="1793"/>
                  </a:lnTo>
                  <a:lnTo>
                    <a:pt x="116" y="1921"/>
                  </a:lnTo>
                  <a:lnTo>
                    <a:pt x="167" y="2037"/>
                  </a:lnTo>
                  <a:lnTo>
                    <a:pt x="244" y="2152"/>
                  </a:lnTo>
                  <a:lnTo>
                    <a:pt x="321" y="2267"/>
                  </a:lnTo>
                  <a:lnTo>
                    <a:pt x="410" y="2357"/>
                  </a:lnTo>
                  <a:lnTo>
                    <a:pt x="513" y="2446"/>
                  </a:lnTo>
                  <a:lnTo>
                    <a:pt x="615" y="2523"/>
                  </a:lnTo>
                  <a:lnTo>
                    <a:pt x="731" y="2600"/>
                  </a:lnTo>
                  <a:lnTo>
                    <a:pt x="846" y="2651"/>
                  </a:lnTo>
                  <a:lnTo>
                    <a:pt x="974" y="2703"/>
                  </a:lnTo>
                  <a:lnTo>
                    <a:pt x="1102" y="2741"/>
                  </a:lnTo>
                  <a:lnTo>
                    <a:pt x="1243" y="2754"/>
                  </a:lnTo>
                  <a:lnTo>
                    <a:pt x="1384" y="2767"/>
                  </a:lnTo>
                  <a:lnTo>
                    <a:pt x="1525" y="2754"/>
                  </a:lnTo>
                  <a:lnTo>
                    <a:pt x="1665" y="2741"/>
                  </a:lnTo>
                  <a:lnTo>
                    <a:pt x="1794" y="2703"/>
                  </a:lnTo>
                  <a:lnTo>
                    <a:pt x="1922" y="2651"/>
                  </a:lnTo>
                  <a:lnTo>
                    <a:pt x="2050" y="2600"/>
                  </a:lnTo>
                  <a:lnTo>
                    <a:pt x="2152" y="2523"/>
                  </a:lnTo>
                  <a:lnTo>
                    <a:pt x="2267" y="2446"/>
                  </a:lnTo>
                  <a:lnTo>
                    <a:pt x="2357" y="2357"/>
                  </a:lnTo>
                  <a:lnTo>
                    <a:pt x="2447" y="2267"/>
                  </a:lnTo>
                  <a:lnTo>
                    <a:pt x="2536" y="2152"/>
                  </a:lnTo>
                  <a:lnTo>
                    <a:pt x="2600" y="2037"/>
                  </a:lnTo>
                  <a:lnTo>
                    <a:pt x="2652" y="1921"/>
                  </a:lnTo>
                  <a:lnTo>
                    <a:pt x="2703" y="1793"/>
                  </a:lnTo>
                  <a:lnTo>
                    <a:pt x="2741" y="1665"/>
                  </a:lnTo>
                  <a:lnTo>
                    <a:pt x="2754" y="1524"/>
                  </a:lnTo>
                  <a:lnTo>
                    <a:pt x="2767" y="1383"/>
                  </a:lnTo>
                  <a:lnTo>
                    <a:pt x="2754" y="1242"/>
                  </a:lnTo>
                  <a:lnTo>
                    <a:pt x="2741" y="1102"/>
                  </a:lnTo>
                  <a:lnTo>
                    <a:pt x="2703" y="973"/>
                  </a:lnTo>
                  <a:lnTo>
                    <a:pt x="2652" y="845"/>
                  </a:lnTo>
                  <a:lnTo>
                    <a:pt x="2600" y="730"/>
                  </a:lnTo>
                  <a:lnTo>
                    <a:pt x="2536" y="615"/>
                  </a:lnTo>
                  <a:lnTo>
                    <a:pt x="2447" y="512"/>
                  </a:lnTo>
                  <a:lnTo>
                    <a:pt x="2357" y="410"/>
                  </a:lnTo>
                  <a:lnTo>
                    <a:pt x="2267" y="320"/>
                  </a:lnTo>
                  <a:lnTo>
                    <a:pt x="2152" y="243"/>
                  </a:lnTo>
                  <a:lnTo>
                    <a:pt x="2050" y="167"/>
                  </a:lnTo>
                  <a:lnTo>
                    <a:pt x="1922" y="115"/>
                  </a:lnTo>
                  <a:lnTo>
                    <a:pt x="1794" y="64"/>
                  </a:lnTo>
                  <a:lnTo>
                    <a:pt x="1665"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5410650" y="1951175"/>
              <a:ext cx="68875" cy="69175"/>
            </a:xfrm>
            <a:custGeom>
              <a:rect b="b" l="l" r="r" t="t"/>
              <a:pathLst>
                <a:path extrusionOk="0" h="2767" w="2755">
                  <a:moveTo>
                    <a:pt x="1384" y="0"/>
                  </a:moveTo>
                  <a:lnTo>
                    <a:pt x="1243" y="13"/>
                  </a:lnTo>
                  <a:lnTo>
                    <a:pt x="1102" y="26"/>
                  </a:lnTo>
                  <a:lnTo>
                    <a:pt x="974" y="64"/>
                  </a:lnTo>
                  <a:lnTo>
                    <a:pt x="846" y="116"/>
                  </a:lnTo>
                  <a:lnTo>
                    <a:pt x="718" y="167"/>
                  </a:lnTo>
                  <a:lnTo>
                    <a:pt x="602" y="244"/>
                  </a:lnTo>
                  <a:lnTo>
                    <a:pt x="500" y="320"/>
                  </a:lnTo>
                  <a:lnTo>
                    <a:pt x="398" y="410"/>
                  </a:lnTo>
                  <a:lnTo>
                    <a:pt x="321"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1"/>
                  </a:lnTo>
                  <a:lnTo>
                    <a:pt x="167" y="2037"/>
                  </a:lnTo>
                  <a:lnTo>
                    <a:pt x="231" y="2152"/>
                  </a:lnTo>
                  <a:lnTo>
                    <a:pt x="321" y="2254"/>
                  </a:lnTo>
                  <a:lnTo>
                    <a:pt x="398" y="2357"/>
                  </a:lnTo>
                  <a:lnTo>
                    <a:pt x="500" y="2447"/>
                  </a:lnTo>
                  <a:lnTo>
                    <a:pt x="602" y="2523"/>
                  </a:lnTo>
                  <a:lnTo>
                    <a:pt x="718" y="2600"/>
                  </a:lnTo>
                  <a:lnTo>
                    <a:pt x="846" y="2651"/>
                  </a:lnTo>
                  <a:lnTo>
                    <a:pt x="974" y="2703"/>
                  </a:lnTo>
                  <a:lnTo>
                    <a:pt x="1102" y="2728"/>
                  </a:lnTo>
                  <a:lnTo>
                    <a:pt x="1243" y="2754"/>
                  </a:lnTo>
                  <a:lnTo>
                    <a:pt x="1384" y="2767"/>
                  </a:lnTo>
                  <a:lnTo>
                    <a:pt x="1525" y="2754"/>
                  </a:lnTo>
                  <a:lnTo>
                    <a:pt x="1653" y="2728"/>
                  </a:lnTo>
                  <a:lnTo>
                    <a:pt x="1794" y="2703"/>
                  </a:lnTo>
                  <a:lnTo>
                    <a:pt x="1922" y="2651"/>
                  </a:lnTo>
                  <a:lnTo>
                    <a:pt x="2037" y="2600"/>
                  </a:lnTo>
                  <a:lnTo>
                    <a:pt x="2152" y="2523"/>
                  </a:lnTo>
                  <a:lnTo>
                    <a:pt x="2255" y="2447"/>
                  </a:lnTo>
                  <a:lnTo>
                    <a:pt x="2357" y="2357"/>
                  </a:lnTo>
                  <a:lnTo>
                    <a:pt x="2447" y="2254"/>
                  </a:lnTo>
                  <a:lnTo>
                    <a:pt x="2524" y="2152"/>
                  </a:lnTo>
                  <a:lnTo>
                    <a:pt x="2588" y="2037"/>
                  </a:lnTo>
                  <a:lnTo>
                    <a:pt x="2652" y="1921"/>
                  </a:lnTo>
                  <a:lnTo>
                    <a:pt x="2703" y="1793"/>
                  </a:lnTo>
                  <a:lnTo>
                    <a:pt x="2729" y="1665"/>
                  </a:lnTo>
                  <a:lnTo>
                    <a:pt x="2754" y="1524"/>
                  </a:lnTo>
                  <a:lnTo>
                    <a:pt x="2754" y="1384"/>
                  </a:lnTo>
                  <a:lnTo>
                    <a:pt x="2754" y="1243"/>
                  </a:lnTo>
                  <a:lnTo>
                    <a:pt x="2729" y="1102"/>
                  </a:lnTo>
                  <a:lnTo>
                    <a:pt x="2703" y="974"/>
                  </a:lnTo>
                  <a:lnTo>
                    <a:pt x="2652" y="846"/>
                  </a:lnTo>
                  <a:lnTo>
                    <a:pt x="2588" y="730"/>
                  </a:lnTo>
                  <a:lnTo>
                    <a:pt x="2524" y="615"/>
                  </a:lnTo>
                  <a:lnTo>
                    <a:pt x="2447" y="500"/>
                  </a:lnTo>
                  <a:lnTo>
                    <a:pt x="2357" y="410"/>
                  </a:lnTo>
                  <a:lnTo>
                    <a:pt x="2255" y="320"/>
                  </a:lnTo>
                  <a:lnTo>
                    <a:pt x="2152" y="244"/>
                  </a:lnTo>
                  <a:lnTo>
                    <a:pt x="2037" y="167"/>
                  </a:lnTo>
                  <a:lnTo>
                    <a:pt x="1922" y="116"/>
                  </a:lnTo>
                  <a:lnTo>
                    <a:pt x="1794" y="64"/>
                  </a:lnTo>
                  <a:lnTo>
                    <a:pt x="1653" y="26"/>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5688900" y="2061625"/>
              <a:ext cx="68875" cy="68875"/>
            </a:xfrm>
            <a:custGeom>
              <a:rect b="b" l="l" r="r" t="t"/>
              <a:pathLst>
                <a:path extrusionOk="0" h="2755" w="2755">
                  <a:moveTo>
                    <a:pt x="1384" y="1"/>
                  </a:moveTo>
                  <a:lnTo>
                    <a:pt x="1243" y="14"/>
                  </a:lnTo>
                  <a:lnTo>
                    <a:pt x="1102" y="27"/>
                  </a:lnTo>
                  <a:lnTo>
                    <a:pt x="974" y="65"/>
                  </a:lnTo>
                  <a:lnTo>
                    <a:pt x="846" y="103"/>
                  </a:lnTo>
                  <a:lnTo>
                    <a:pt x="718" y="167"/>
                  </a:lnTo>
                  <a:lnTo>
                    <a:pt x="602" y="232"/>
                  </a:lnTo>
                  <a:lnTo>
                    <a:pt x="500" y="321"/>
                  </a:lnTo>
                  <a:lnTo>
                    <a:pt x="398" y="411"/>
                  </a:lnTo>
                  <a:lnTo>
                    <a:pt x="321" y="500"/>
                  </a:lnTo>
                  <a:lnTo>
                    <a:pt x="231" y="603"/>
                  </a:lnTo>
                  <a:lnTo>
                    <a:pt x="167" y="718"/>
                  </a:lnTo>
                  <a:lnTo>
                    <a:pt x="103" y="846"/>
                  </a:lnTo>
                  <a:lnTo>
                    <a:pt x="65" y="974"/>
                  </a:lnTo>
                  <a:lnTo>
                    <a:pt x="26" y="1102"/>
                  </a:lnTo>
                  <a:lnTo>
                    <a:pt x="0" y="1243"/>
                  </a:lnTo>
                  <a:lnTo>
                    <a:pt x="0" y="1384"/>
                  </a:lnTo>
                  <a:lnTo>
                    <a:pt x="0" y="1525"/>
                  </a:lnTo>
                  <a:lnTo>
                    <a:pt x="26" y="1653"/>
                  </a:lnTo>
                  <a:lnTo>
                    <a:pt x="65" y="1794"/>
                  </a:lnTo>
                  <a:lnTo>
                    <a:pt x="103" y="1922"/>
                  </a:lnTo>
                  <a:lnTo>
                    <a:pt x="167" y="2037"/>
                  </a:lnTo>
                  <a:lnTo>
                    <a:pt x="231" y="2153"/>
                  </a:lnTo>
                  <a:lnTo>
                    <a:pt x="321" y="2255"/>
                  </a:lnTo>
                  <a:lnTo>
                    <a:pt x="398" y="2358"/>
                  </a:lnTo>
                  <a:lnTo>
                    <a:pt x="500" y="2447"/>
                  </a:lnTo>
                  <a:lnTo>
                    <a:pt x="602" y="2524"/>
                  </a:lnTo>
                  <a:lnTo>
                    <a:pt x="718" y="2588"/>
                  </a:lnTo>
                  <a:lnTo>
                    <a:pt x="846" y="2652"/>
                  </a:lnTo>
                  <a:lnTo>
                    <a:pt x="974" y="2703"/>
                  </a:lnTo>
                  <a:lnTo>
                    <a:pt x="1102" y="2729"/>
                  </a:lnTo>
                  <a:lnTo>
                    <a:pt x="1243" y="2755"/>
                  </a:lnTo>
                  <a:lnTo>
                    <a:pt x="1525" y="2755"/>
                  </a:lnTo>
                  <a:lnTo>
                    <a:pt x="1653" y="2729"/>
                  </a:lnTo>
                  <a:lnTo>
                    <a:pt x="1794" y="2703"/>
                  </a:lnTo>
                  <a:lnTo>
                    <a:pt x="1922" y="2652"/>
                  </a:lnTo>
                  <a:lnTo>
                    <a:pt x="2037" y="2588"/>
                  </a:lnTo>
                  <a:lnTo>
                    <a:pt x="2152" y="2524"/>
                  </a:lnTo>
                  <a:lnTo>
                    <a:pt x="2255" y="2447"/>
                  </a:lnTo>
                  <a:lnTo>
                    <a:pt x="2357" y="2358"/>
                  </a:lnTo>
                  <a:lnTo>
                    <a:pt x="2447" y="2255"/>
                  </a:lnTo>
                  <a:lnTo>
                    <a:pt x="2524" y="2153"/>
                  </a:lnTo>
                  <a:lnTo>
                    <a:pt x="2588" y="2037"/>
                  </a:lnTo>
                  <a:lnTo>
                    <a:pt x="2652" y="1922"/>
                  </a:lnTo>
                  <a:lnTo>
                    <a:pt x="2703" y="1794"/>
                  </a:lnTo>
                  <a:lnTo>
                    <a:pt x="2729" y="1653"/>
                  </a:lnTo>
                  <a:lnTo>
                    <a:pt x="2754" y="1525"/>
                  </a:lnTo>
                  <a:lnTo>
                    <a:pt x="2754" y="1384"/>
                  </a:lnTo>
                  <a:lnTo>
                    <a:pt x="2754" y="1243"/>
                  </a:lnTo>
                  <a:lnTo>
                    <a:pt x="2729" y="1102"/>
                  </a:lnTo>
                  <a:lnTo>
                    <a:pt x="2703" y="974"/>
                  </a:lnTo>
                  <a:lnTo>
                    <a:pt x="2652" y="846"/>
                  </a:lnTo>
                  <a:lnTo>
                    <a:pt x="2588" y="718"/>
                  </a:lnTo>
                  <a:lnTo>
                    <a:pt x="2524" y="603"/>
                  </a:lnTo>
                  <a:lnTo>
                    <a:pt x="2447" y="500"/>
                  </a:lnTo>
                  <a:lnTo>
                    <a:pt x="2357" y="411"/>
                  </a:lnTo>
                  <a:lnTo>
                    <a:pt x="2255" y="321"/>
                  </a:lnTo>
                  <a:lnTo>
                    <a:pt x="2152" y="232"/>
                  </a:lnTo>
                  <a:lnTo>
                    <a:pt x="2037" y="167"/>
                  </a:lnTo>
                  <a:lnTo>
                    <a:pt x="1922" y="103"/>
                  </a:lnTo>
                  <a:lnTo>
                    <a:pt x="1794" y="65"/>
                  </a:lnTo>
                  <a:lnTo>
                    <a:pt x="1653" y="27"/>
                  </a:lnTo>
                  <a:lnTo>
                    <a:pt x="1525" y="14"/>
                  </a:lnTo>
                  <a:lnTo>
                    <a:pt x="13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5869500" y="1962700"/>
              <a:ext cx="68850" cy="69175"/>
            </a:xfrm>
            <a:custGeom>
              <a:rect b="b" l="l" r="r" t="t"/>
              <a:pathLst>
                <a:path extrusionOk="0" h="2767" w="2754">
                  <a:moveTo>
                    <a:pt x="1371" y="0"/>
                  </a:moveTo>
                  <a:lnTo>
                    <a:pt x="1230" y="13"/>
                  </a:lnTo>
                  <a:lnTo>
                    <a:pt x="1102" y="26"/>
                  </a:lnTo>
                  <a:lnTo>
                    <a:pt x="961" y="64"/>
                  </a:lnTo>
                  <a:lnTo>
                    <a:pt x="833" y="116"/>
                  </a:lnTo>
                  <a:lnTo>
                    <a:pt x="717" y="167"/>
                  </a:lnTo>
                  <a:lnTo>
                    <a:pt x="602" y="244"/>
                  </a:lnTo>
                  <a:lnTo>
                    <a:pt x="500" y="321"/>
                  </a:lnTo>
                  <a:lnTo>
                    <a:pt x="397" y="410"/>
                  </a:lnTo>
                  <a:lnTo>
                    <a:pt x="307"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2"/>
                  </a:lnTo>
                  <a:lnTo>
                    <a:pt x="167" y="2037"/>
                  </a:lnTo>
                  <a:lnTo>
                    <a:pt x="231" y="2152"/>
                  </a:lnTo>
                  <a:lnTo>
                    <a:pt x="307" y="2255"/>
                  </a:lnTo>
                  <a:lnTo>
                    <a:pt x="397" y="2357"/>
                  </a:lnTo>
                  <a:lnTo>
                    <a:pt x="500" y="2447"/>
                  </a:lnTo>
                  <a:lnTo>
                    <a:pt x="602" y="2523"/>
                  </a:lnTo>
                  <a:lnTo>
                    <a:pt x="717" y="2600"/>
                  </a:lnTo>
                  <a:lnTo>
                    <a:pt x="833" y="2652"/>
                  </a:lnTo>
                  <a:lnTo>
                    <a:pt x="961" y="2703"/>
                  </a:lnTo>
                  <a:lnTo>
                    <a:pt x="1102" y="2728"/>
                  </a:lnTo>
                  <a:lnTo>
                    <a:pt x="1230" y="2754"/>
                  </a:lnTo>
                  <a:lnTo>
                    <a:pt x="1371" y="2767"/>
                  </a:lnTo>
                  <a:lnTo>
                    <a:pt x="1511" y="2754"/>
                  </a:lnTo>
                  <a:lnTo>
                    <a:pt x="1652" y="2728"/>
                  </a:lnTo>
                  <a:lnTo>
                    <a:pt x="1780" y="2703"/>
                  </a:lnTo>
                  <a:lnTo>
                    <a:pt x="1908" y="2652"/>
                  </a:lnTo>
                  <a:lnTo>
                    <a:pt x="2037" y="2600"/>
                  </a:lnTo>
                  <a:lnTo>
                    <a:pt x="2152" y="2523"/>
                  </a:lnTo>
                  <a:lnTo>
                    <a:pt x="2254" y="2447"/>
                  </a:lnTo>
                  <a:lnTo>
                    <a:pt x="2357" y="2357"/>
                  </a:lnTo>
                  <a:lnTo>
                    <a:pt x="2446" y="2255"/>
                  </a:lnTo>
                  <a:lnTo>
                    <a:pt x="2523" y="2152"/>
                  </a:lnTo>
                  <a:lnTo>
                    <a:pt x="2587" y="2037"/>
                  </a:lnTo>
                  <a:lnTo>
                    <a:pt x="2651" y="1922"/>
                  </a:lnTo>
                  <a:lnTo>
                    <a:pt x="2690" y="1793"/>
                  </a:lnTo>
                  <a:lnTo>
                    <a:pt x="2728" y="1665"/>
                  </a:lnTo>
                  <a:lnTo>
                    <a:pt x="2754" y="1524"/>
                  </a:lnTo>
                  <a:lnTo>
                    <a:pt x="2754" y="1384"/>
                  </a:lnTo>
                  <a:lnTo>
                    <a:pt x="2754" y="1243"/>
                  </a:lnTo>
                  <a:lnTo>
                    <a:pt x="2728" y="1102"/>
                  </a:lnTo>
                  <a:lnTo>
                    <a:pt x="2690" y="974"/>
                  </a:lnTo>
                  <a:lnTo>
                    <a:pt x="2651" y="846"/>
                  </a:lnTo>
                  <a:lnTo>
                    <a:pt x="2587" y="730"/>
                  </a:lnTo>
                  <a:lnTo>
                    <a:pt x="2523" y="615"/>
                  </a:lnTo>
                  <a:lnTo>
                    <a:pt x="2446" y="500"/>
                  </a:lnTo>
                  <a:lnTo>
                    <a:pt x="2357" y="410"/>
                  </a:lnTo>
                  <a:lnTo>
                    <a:pt x="2254" y="321"/>
                  </a:lnTo>
                  <a:lnTo>
                    <a:pt x="2152" y="244"/>
                  </a:lnTo>
                  <a:lnTo>
                    <a:pt x="2037" y="167"/>
                  </a:lnTo>
                  <a:lnTo>
                    <a:pt x="1908" y="116"/>
                  </a:lnTo>
                  <a:lnTo>
                    <a:pt x="1780" y="64"/>
                  </a:lnTo>
                  <a:lnTo>
                    <a:pt x="1652" y="26"/>
                  </a:lnTo>
                  <a:lnTo>
                    <a:pt x="1511" y="13"/>
                  </a:lnTo>
                  <a:lnTo>
                    <a:pt x="1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6049750" y="2121525"/>
              <a:ext cx="69200" cy="68850"/>
            </a:xfrm>
            <a:custGeom>
              <a:rect b="b" l="l" r="r" t="t"/>
              <a:pathLst>
                <a:path extrusionOk="0" h="2754" w="2768">
                  <a:moveTo>
                    <a:pt x="1243" y="0"/>
                  </a:moveTo>
                  <a:lnTo>
                    <a:pt x="1102" y="26"/>
                  </a:lnTo>
                  <a:lnTo>
                    <a:pt x="974" y="64"/>
                  </a:lnTo>
                  <a:lnTo>
                    <a:pt x="846" y="103"/>
                  </a:lnTo>
                  <a:lnTo>
                    <a:pt x="731" y="167"/>
                  </a:lnTo>
                  <a:lnTo>
                    <a:pt x="616" y="231"/>
                  </a:lnTo>
                  <a:lnTo>
                    <a:pt x="513" y="307"/>
                  </a:lnTo>
                  <a:lnTo>
                    <a:pt x="411" y="397"/>
                  </a:lnTo>
                  <a:lnTo>
                    <a:pt x="321" y="500"/>
                  </a:lnTo>
                  <a:lnTo>
                    <a:pt x="244" y="602"/>
                  </a:lnTo>
                  <a:lnTo>
                    <a:pt x="167" y="717"/>
                  </a:lnTo>
                  <a:lnTo>
                    <a:pt x="116" y="833"/>
                  </a:lnTo>
                  <a:lnTo>
                    <a:pt x="65" y="961"/>
                  </a:lnTo>
                  <a:lnTo>
                    <a:pt x="39" y="1102"/>
                  </a:lnTo>
                  <a:lnTo>
                    <a:pt x="14" y="1230"/>
                  </a:lnTo>
                  <a:lnTo>
                    <a:pt x="1" y="1370"/>
                  </a:lnTo>
                  <a:lnTo>
                    <a:pt x="14" y="1511"/>
                  </a:lnTo>
                  <a:lnTo>
                    <a:pt x="39" y="1652"/>
                  </a:lnTo>
                  <a:lnTo>
                    <a:pt x="65" y="1780"/>
                  </a:lnTo>
                  <a:lnTo>
                    <a:pt x="116" y="1908"/>
                  </a:lnTo>
                  <a:lnTo>
                    <a:pt x="167" y="2037"/>
                  </a:lnTo>
                  <a:lnTo>
                    <a:pt x="244" y="2152"/>
                  </a:lnTo>
                  <a:lnTo>
                    <a:pt x="321" y="2254"/>
                  </a:lnTo>
                  <a:lnTo>
                    <a:pt x="411" y="2357"/>
                  </a:lnTo>
                  <a:lnTo>
                    <a:pt x="513" y="2446"/>
                  </a:lnTo>
                  <a:lnTo>
                    <a:pt x="616" y="2523"/>
                  </a:lnTo>
                  <a:lnTo>
                    <a:pt x="731" y="2587"/>
                  </a:lnTo>
                  <a:lnTo>
                    <a:pt x="846" y="2651"/>
                  </a:lnTo>
                  <a:lnTo>
                    <a:pt x="974" y="2690"/>
                  </a:lnTo>
                  <a:lnTo>
                    <a:pt x="1102" y="2728"/>
                  </a:lnTo>
                  <a:lnTo>
                    <a:pt x="1243" y="2754"/>
                  </a:lnTo>
                  <a:lnTo>
                    <a:pt x="1525" y="2754"/>
                  </a:lnTo>
                  <a:lnTo>
                    <a:pt x="1666" y="2728"/>
                  </a:lnTo>
                  <a:lnTo>
                    <a:pt x="1794" y="2690"/>
                  </a:lnTo>
                  <a:lnTo>
                    <a:pt x="1922" y="2651"/>
                  </a:lnTo>
                  <a:lnTo>
                    <a:pt x="2050" y="2587"/>
                  </a:lnTo>
                  <a:lnTo>
                    <a:pt x="2153" y="2523"/>
                  </a:lnTo>
                  <a:lnTo>
                    <a:pt x="2268" y="2446"/>
                  </a:lnTo>
                  <a:lnTo>
                    <a:pt x="2358" y="2357"/>
                  </a:lnTo>
                  <a:lnTo>
                    <a:pt x="2447" y="2254"/>
                  </a:lnTo>
                  <a:lnTo>
                    <a:pt x="2537" y="2152"/>
                  </a:lnTo>
                  <a:lnTo>
                    <a:pt x="2601" y="2037"/>
                  </a:lnTo>
                  <a:lnTo>
                    <a:pt x="2652" y="1908"/>
                  </a:lnTo>
                  <a:lnTo>
                    <a:pt x="2703" y="1780"/>
                  </a:lnTo>
                  <a:lnTo>
                    <a:pt x="2742" y="1652"/>
                  </a:lnTo>
                  <a:lnTo>
                    <a:pt x="2755" y="1511"/>
                  </a:lnTo>
                  <a:lnTo>
                    <a:pt x="2767" y="1370"/>
                  </a:lnTo>
                  <a:lnTo>
                    <a:pt x="2755" y="1230"/>
                  </a:lnTo>
                  <a:lnTo>
                    <a:pt x="2742" y="1102"/>
                  </a:lnTo>
                  <a:lnTo>
                    <a:pt x="2703" y="961"/>
                  </a:lnTo>
                  <a:lnTo>
                    <a:pt x="2652" y="833"/>
                  </a:lnTo>
                  <a:lnTo>
                    <a:pt x="2601" y="717"/>
                  </a:lnTo>
                  <a:lnTo>
                    <a:pt x="2537" y="602"/>
                  </a:lnTo>
                  <a:lnTo>
                    <a:pt x="2447" y="500"/>
                  </a:lnTo>
                  <a:lnTo>
                    <a:pt x="2358" y="397"/>
                  </a:lnTo>
                  <a:lnTo>
                    <a:pt x="2268" y="307"/>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6277425" y="2252475"/>
              <a:ext cx="69175" cy="69175"/>
            </a:xfrm>
            <a:custGeom>
              <a:rect b="b" l="l" r="r" t="t"/>
              <a:pathLst>
                <a:path extrusionOk="0" h="2767" w="2767">
                  <a:moveTo>
                    <a:pt x="1384" y="0"/>
                  </a:moveTo>
                  <a:lnTo>
                    <a:pt x="1243" y="13"/>
                  </a:lnTo>
                  <a:lnTo>
                    <a:pt x="1102" y="26"/>
                  </a:lnTo>
                  <a:lnTo>
                    <a:pt x="974" y="65"/>
                  </a:lnTo>
                  <a:lnTo>
                    <a:pt x="846" y="116"/>
                  </a:lnTo>
                  <a:lnTo>
                    <a:pt x="730" y="167"/>
                  </a:lnTo>
                  <a:lnTo>
                    <a:pt x="615" y="231"/>
                  </a:lnTo>
                  <a:lnTo>
                    <a:pt x="513" y="321"/>
                  </a:lnTo>
                  <a:lnTo>
                    <a:pt x="410" y="410"/>
                  </a:lnTo>
                  <a:lnTo>
                    <a:pt x="321" y="500"/>
                  </a:lnTo>
                  <a:lnTo>
                    <a:pt x="244" y="615"/>
                  </a:lnTo>
                  <a:lnTo>
                    <a:pt x="167" y="718"/>
                  </a:lnTo>
                  <a:lnTo>
                    <a:pt x="116" y="846"/>
                  </a:lnTo>
                  <a:lnTo>
                    <a:pt x="64" y="974"/>
                  </a:lnTo>
                  <a:lnTo>
                    <a:pt x="39" y="1102"/>
                  </a:lnTo>
                  <a:lnTo>
                    <a:pt x="13" y="1243"/>
                  </a:lnTo>
                  <a:lnTo>
                    <a:pt x="0" y="1384"/>
                  </a:lnTo>
                  <a:lnTo>
                    <a:pt x="13" y="1525"/>
                  </a:lnTo>
                  <a:lnTo>
                    <a:pt x="39" y="1653"/>
                  </a:lnTo>
                  <a:lnTo>
                    <a:pt x="64" y="1794"/>
                  </a:lnTo>
                  <a:lnTo>
                    <a:pt x="116" y="1922"/>
                  </a:lnTo>
                  <a:lnTo>
                    <a:pt x="167" y="2037"/>
                  </a:lnTo>
                  <a:lnTo>
                    <a:pt x="244" y="2152"/>
                  </a:lnTo>
                  <a:lnTo>
                    <a:pt x="321" y="2255"/>
                  </a:lnTo>
                  <a:lnTo>
                    <a:pt x="410" y="2357"/>
                  </a:lnTo>
                  <a:lnTo>
                    <a:pt x="513" y="2447"/>
                  </a:lnTo>
                  <a:lnTo>
                    <a:pt x="615" y="2524"/>
                  </a:lnTo>
                  <a:lnTo>
                    <a:pt x="730" y="2600"/>
                  </a:lnTo>
                  <a:lnTo>
                    <a:pt x="846" y="2652"/>
                  </a:lnTo>
                  <a:lnTo>
                    <a:pt x="974" y="2703"/>
                  </a:lnTo>
                  <a:lnTo>
                    <a:pt x="1102" y="2729"/>
                  </a:lnTo>
                  <a:lnTo>
                    <a:pt x="1243" y="2754"/>
                  </a:lnTo>
                  <a:lnTo>
                    <a:pt x="1384" y="2767"/>
                  </a:lnTo>
                  <a:lnTo>
                    <a:pt x="1524" y="2754"/>
                  </a:lnTo>
                  <a:lnTo>
                    <a:pt x="1665" y="2729"/>
                  </a:lnTo>
                  <a:lnTo>
                    <a:pt x="1793" y="2703"/>
                  </a:lnTo>
                  <a:lnTo>
                    <a:pt x="1921" y="2652"/>
                  </a:lnTo>
                  <a:lnTo>
                    <a:pt x="2050" y="2600"/>
                  </a:lnTo>
                  <a:lnTo>
                    <a:pt x="2152" y="2524"/>
                  </a:lnTo>
                  <a:lnTo>
                    <a:pt x="2267" y="2447"/>
                  </a:lnTo>
                  <a:lnTo>
                    <a:pt x="2357" y="2357"/>
                  </a:lnTo>
                  <a:lnTo>
                    <a:pt x="2447" y="2255"/>
                  </a:lnTo>
                  <a:lnTo>
                    <a:pt x="2536" y="2152"/>
                  </a:lnTo>
                  <a:lnTo>
                    <a:pt x="2600" y="2037"/>
                  </a:lnTo>
                  <a:lnTo>
                    <a:pt x="2652" y="1922"/>
                  </a:lnTo>
                  <a:lnTo>
                    <a:pt x="2703" y="1794"/>
                  </a:lnTo>
                  <a:lnTo>
                    <a:pt x="2741" y="1653"/>
                  </a:lnTo>
                  <a:lnTo>
                    <a:pt x="2754" y="1525"/>
                  </a:lnTo>
                  <a:lnTo>
                    <a:pt x="2767" y="1384"/>
                  </a:lnTo>
                  <a:lnTo>
                    <a:pt x="2754" y="1243"/>
                  </a:lnTo>
                  <a:lnTo>
                    <a:pt x="2741" y="1102"/>
                  </a:lnTo>
                  <a:lnTo>
                    <a:pt x="2703" y="974"/>
                  </a:lnTo>
                  <a:lnTo>
                    <a:pt x="2652" y="846"/>
                  </a:lnTo>
                  <a:lnTo>
                    <a:pt x="2600" y="718"/>
                  </a:lnTo>
                  <a:lnTo>
                    <a:pt x="2536" y="615"/>
                  </a:lnTo>
                  <a:lnTo>
                    <a:pt x="2447" y="500"/>
                  </a:lnTo>
                  <a:lnTo>
                    <a:pt x="2357" y="410"/>
                  </a:lnTo>
                  <a:lnTo>
                    <a:pt x="2267" y="321"/>
                  </a:lnTo>
                  <a:lnTo>
                    <a:pt x="2152" y="231"/>
                  </a:lnTo>
                  <a:lnTo>
                    <a:pt x="2050" y="167"/>
                  </a:lnTo>
                  <a:lnTo>
                    <a:pt x="1921" y="116"/>
                  </a:lnTo>
                  <a:lnTo>
                    <a:pt x="1793" y="65"/>
                  </a:lnTo>
                  <a:lnTo>
                    <a:pt x="1665" y="26"/>
                  </a:lnTo>
                  <a:lnTo>
                    <a:pt x="1524"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6367400" y="2545125"/>
              <a:ext cx="68850" cy="69200"/>
            </a:xfrm>
            <a:custGeom>
              <a:rect b="b" l="l" r="r" t="t"/>
              <a:pathLst>
                <a:path extrusionOk="0" h="2768" w="2754">
                  <a:moveTo>
                    <a:pt x="1371" y="1"/>
                  </a:moveTo>
                  <a:lnTo>
                    <a:pt x="1230" y="14"/>
                  </a:lnTo>
                  <a:lnTo>
                    <a:pt x="1102" y="27"/>
                  </a:lnTo>
                  <a:lnTo>
                    <a:pt x="961" y="65"/>
                  </a:lnTo>
                  <a:lnTo>
                    <a:pt x="833" y="116"/>
                  </a:lnTo>
                  <a:lnTo>
                    <a:pt x="718" y="167"/>
                  </a:lnTo>
                  <a:lnTo>
                    <a:pt x="602" y="244"/>
                  </a:lnTo>
                  <a:lnTo>
                    <a:pt x="500" y="321"/>
                  </a:lnTo>
                  <a:lnTo>
                    <a:pt x="397" y="411"/>
                  </a:lnTo>
                  <a:lnTo>
                    <a:pt x="308" y="500"/>
                  </a:lnTo>
                  <a:lnTo>
                    <a:pt x="231" y="616"/>
                  </a:lnTo>
                  <a:lnTo>
                    <a:pt x="167" y="731"/>
                  </a:lnTo>
                  <a:lnTo>
                    <a:pt x="103" y="846"/>
                  </a:lnTo>
                  <a:lnTo>
                    <a:pt x="52" y="974"/>
                  </a:lnTo>
                  <a:lnTo>
                    <a:pt x="26" y="1102"/>
                  </a:lnTo>
                  <a:lnTo>
                    <a:pt x="0" y="1243"/>
                  </a:lnTo>
                  <a:lnTo>
                    <a:pt x="0" y="1384"/>
                  </a:lnTo>
                  <a:lnTo>
                    <a:pt x="0" y="1525"/>
                  </a:lnTo>
                  <a:lnTo>
                    <a:pt x="26" y="1666"/>
                  </a:lnTo>
                  <a:lnTo>
                    <a:pt x="52" y="1794"/>
                  </a:lnTo>
                  <a:lnTo>
                    <a:pt x="103" y="1922"/>
                  </a:lnTo>
                  <a:lnTo>
                    <a:pt x="167" y="2037"/>
                  </a:lnTo>
                  <a:lnTo>
                    <a:pt x="231" y="2153"/>
                  </a:lnTo>
                  <a:lnTo>
                    <a:pt x="308" y="2268"/>
                  </a:lnTo>
                  <a:lnTo>
                    <a:pt x="397" y="2358"/>
                  </a:lnTo>
                  <a:lnTo>
                    <a:pt x="500" y="2447"/>
                  </a:lnTo>
                  <a:lnTo>
                    <a:pt x="602" y="2524"/>
                  </a:lnTo>
                  <a:lnTo>
                    <a:pt x="718" y="2601"/>
                  </a:lnTo>
                  <a:lnTo>
                    <a:pt x="833" y="2652"/>
                  </a:lnTo>
                  <a:lnTo>
                    <a:pt x="961" y="2703"/>
                  </a:lnTo>
                  <a:lnTo>
                    <a:pt x="1102" y="2742"/>
                  </a:lnTo>
                  <a:lnTo>
                    <a:pt x="1230" y="2755"/>
                  </a:lnTo>
                  <a:lnTo>
                    <a:pt x="1371" y="2767"/>
                  </a:lnTo>
                  <a:lnTo>
                    <a:pt x="1512" y="2755"/>
                  </a:lnTo>
                  <a:lnTo>
                    <a:pt x="1653" y="2742"/>
                  </a:lnTo>
                  <a:lnTo>
                    <a:pt x="1781" y="2703"/>
                  </a:lnTo>
                  <a:lnTo>
                    <a:pt x="1909" y="2652"/>
                  </a:lnTo>
                  <a:lnTo>
                    <a:pt x="2037" y="2601"/>
                  </a:lnTo>
                  <a:lnTo>
                    <a:pt x="2152" y="2524"/>
                  </a:lnTo>
                  <a:lnTo>
                    <a:pt x="2255" y="2447"/>
                  </a:lnTo>
                  <a:lnTo>
                    <a:pt x="2344" y="2358"/>
                  </a:lnTo>
                  <a:lnTo>
                    <a:pt x="2434" y="2268"/>
                  </a:lnTo>
                  <a:lnTo>
                    <a:pt x="2523" y="2153"/>
                  </a:lnTo>
                  <a:lnTo>
                    <a:pt x="2588" y="2037"/>
                  </a:lnTo>
                  <a:lnTo>
                    <a:pt x="2652" y="1922"/>
                  </a:lnTo>
                  <a:lnTo>
                    <a:pt x="2690" y="1794"/>
                  </a:lnTo>
                  <a:lnTo>
                    <a:pt x="2728" y="1666"/>
                  </a:lnTo>
                  <a:lnTo>
                    <a:pt x="2741" y="1525"/>
                  </a:lnTo>
                  <a:lnTo>
                    <a:pt x="2754" y="1384"/>
                  </a:lnTo>
                  <a:lnTo>
                    <a:pt x="2741" y="1243"/>
                  </a:lnTo>
                  <a:lnTo>
                    <a:pt x="2728" y="1102"/>
                  </a:lnTo>
                  <a:lnTo>
                    <a:pt x="2690" y="974"/>
                  </a:lnTo>
                  <a:lnTo>
                    <a:pt x="2652" y="846"/>
                  </a:lnTo>
                  <a:lnTo>
                    <a:pt x="2588" y="731"/>
                  </a:lnTo>
                  <a:lnTo>
                    <a:pt x="2523" y="616"/>
                  </a:lnTo>
                  <a:lnTo>
                    <a:pt x="2434" y="500"/>
                  </a:lnTo>
                  <a:lnTo>
                    <a:pt x="2344" y="411"/>
                  </a:lnTo>
                  <a:lnTo>
                    <a:pt x="2255" y="321"/>
                  </a:lnTo>
                  <a:lnTo>
                    <a:pt x="2152" y="244"/>
                  </a:lnTo>
                  <a:lnTo>
                    <a:pt x="2037" y="167"/>
                  </a:lnTo>
                  <a:lnTo>
                    <a:pt x="1909" y="116"/>
                  </a:lnTo>
                  <a:lnTo>
                    <a:pt x="1781" y="65"/>
                  </a:lnTo>
                  <a:lnTo>
                    <a:pt x="1653" y="27"/>
                  </a:lnTo>
                  <a:lnTo>
                    <a:pt x="1512" y="14"/>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6277425" y="2766075"/>
              <a:ext cx="69175" cy="68875"/>
            </a:xfrm>
            <a:custGeom>
              <a:rect b="b" l="l" r="r" t="t"/>
              <a:pathLst>
                <a:path extrusionOk="0" h="2755" w="2767">
                  <a:moveTo>
                    <a:pt x="1243" y="0"/>
                  </a:moveTo>
                  <a:lnTo>
                    <a:pt x="1102" y="26"/>
                  </a:lnTo>
                  <a:lnTo>
                    <a:pt x="974" y="64"/>
                  </a:lnTo>
                  <a:lnTo>
                    <a:pt x="846" y="103"/>
                  </a:lnTo>
                  <a:lnTo>
                    <a:pt x="730" y="167"/>
                  </a:lnTo>
                  <a:lnTo>
                    <a:pt x="615" y="231"/>
                  </a:lnTo>
                  <a:lnTo>
                    <a:pt x="513" y="308"/>
                  </a:lnTo>
                  <a:lnTo>
                    <a:pt x="410" y="397"/>
                  </a:lnTo>
                  <a:lnTo>
                    <a:pt x="321" y="500"/>
                  </a:lnTo>
                  <a:lnTo>
                    <a:pt x="244" y="602"/>
                  </a:lnTo>
                  <a:lnTo>
                    <a:pt x="167" y="718"/>
                  </a:lnTo>
                  <a:lnTo>
                    <a:pt x="116" y="846"/>
                  </a:lnTo>
                  <a:lnTo>
                    <a:pt x="64" y="961"/>
                  </a:lnTo>
                  <a:lnTo>
                    <a:pt x="39" y="1102"/>
                  </a:lnTo>
                  <a:lnTo>
                    <a:pt x="13" y="1230"/>
                  </a:lnTo>
                  <a:lnTo>
                    <a:pt x="0" y="1371"/>
                  </a:lnTo>
                  <a:lnTo>
                    <a:pt x="13" y="1512"/>
                  </a:lnTo>
                  <a:lnTo>
                    <a:pt x="39" y="1653"/>
                  </a:lnTo>
                  <a:lnTo>
                    <a:pt x="64" y="1793"/>
                  </a:lnTo>
                  <a:lnTo>
                    <a:pt x="116" y="1909"/>
                  </a:lnTo>
                  <a:lnTo>
                    <a:pt x="167" y="2037"/>
                  </a:lnTo>
                  <a:lnTo>
                    <a:pt x="244" y="2152"/>
                  </a:lnTo>
                  <a:lnTo>
                    <a:pt x="321" y="2255"/>
                  </a:lnTo>
                  <a:lnTo>
                    <a:pt x="410" y="2357"/>
                  </a:lnTo>
                  <a:lnTo>
                    <a:pt x="513" y="2447"/>
                  </a:lnTo>
                  <a:lnTo>
                    <a:pt x="615" y="2524"/>
                  </a:lnTo>
                  <a:lnTo>
                    <a:pt x="730" y="2588"/>
                  </a:lnTo>
                  <a:lnTo>
                    <a:pt x="846" y="2652"/>
                  </a:lnTo>
                  <a:lnTo>
                    <a:pt x="974" y="2690"/>
                  </a:lnTo>
                  <a:lnTo>
                    <a:pt x="1102" y="2728"/>
                  </a:lnTo>
                  <a:lnTo>
                    <a:pt x="1243" y="2754"/>
                  </a:lnTo>
                  <a:lnTo>
                    <a:pt x="1524" y="2754"/>
                  </a:lnTo>
                  <a:lnTo>
                    <a:pt x="1665" y="2728"/>
                  </a:lnTo>
                  <a:lnTo>
                    <a:pt x="1793" y="2690"/>
                  </a:lnTo>
                  <a:lnTo>
                    <a:pt x="1921" y="2652"/>
                  </a:lnTo>
                  <a:lnTo>
                    <a:pt x="2050" y="2588"/>
                  </a:lnTo>
                  <a:lnTo>
                    <a:pt x="2152" y="2524"/>
                  </a:lnTo>
                  <a:lnTo>
                    <a:pt x="2267" y="2447"/>
                  </a:lnTo>
                  <a:lnTo>
                    <a:pt x="2357" y="2357"/>
                  </a:lnTo>
                  <a:lnTo>
                    <a:pt x="2447" y="2255"/>
                  </a:lnTo>
                  <a:lnTo>
                    <a:pt x="2536" y="2152"/>
                  </a:lnTo>
                  <a:lnTo>
                    <a:pt x="2600" y="2037"/>
                  </a:lnTo>
                  <a:lnTo>
                    <a:pt x="2652" y="1909"/>
                  </a:lnTo>
                  <a:lnTo>
                    <a:pt x="2703" y="1793"/>
                  </a:lnTo>
                  <a:lnTo>
                    <a:pt x="2741" y="1653"/>
                  </a:lnTo>
                  <a:lnTo>
                    <a:pt x="2754" y="1512"/>
                  </a:lnTo>
                  <a:lnTo>
                    <a:pt x="2767" y="1371"/>
                  </a:lnTo>
                  <a:lnTo>
                    <a:pt x="2754" y="1230"/>
                  </a:lnTo>
                  <a:lnTo>
                    <a:pt x="2741" y="1102"/>
                  </a:lnTo>
                  <a:lnTo>
                    <a:pt x="2703" y="961"/>
                  </a:lnTo>
                  <a:lnTo>
                    <a:pt x="2652" y="846"/>
                  </a:lnTo>
                  <a:lnTo>
                    <a:pt x="2600" y="718"/>
                  </a:lnTo>
                  <a:lnTo>
                    <a:pt x="2536" y="602"/>
                  </a:lnTo>
                  <a:lnTo>
                    <a:pt x="2447" y="500"/>
                  </a:lnTo>
                  <a:lnTo>
                    <a:pt x="2357" y="397"/>
                  </a:lnTo>
                  <a:lnTo>
                    <a:pt x="2267" y="308"/>
                  </a:lnTo>
                  <a:lnTo>
                    <a:pt x="2152" y="231"/>
                  </a:lnTo>
                  <a:lnTo>
                    <a:pt x="2050" y="167"/>
                  </a:lnTo>
                  <a:lnTo>
                    <a:pt x="1921" y="103"/>
                  </a:lnTo>
                  <a:lnTo>
                    <a:pt x="1793" y="64"/>
                  </a:lnTo>
                  <a:lnTo>
                    <a:pt x="1665" y="26"/>
                  </a:lnTo>
                  <a:lnTo>
                    <a:pt x="1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6104525" y="2724450"/>
              <a:ext cx="68850" cy="69175"/>
            </a:xfrm>
            <a:custGeom>
              <a:rect b="b" l="l" r="r" t="t"/>
              <a:pathLst>
                <a:path extrusionOk="0" h="2767" w="2754">
                  <a:moveTo>
                    <a:pt x="1383" y="0"/>
                  </a:moveTo>
                  <a:lnTo>
                    <a:pt x="1242" y="13"/>
                  </a:lnTo>
                  <a:lnTo>
                    <a:pt x="1102" y="39"/>
                  </a:lnTo>
                  <a:lnTo>
                    <a:pt x="973" y="64"/>
                  </a:lnTo>
                  <a:lnTo>
                    <a:pt x="845" y="116"/>
                  </a:lnTo>
                  <a:lnTo>
                    <a:pt x="717" y="167"/>
                  </a:lnTo>
                  <a:lnTo>
                    <a:pt x="615" y="244"/>
                  </a:lnTo>
                  <a:lnTo>
                    <a:pt x="500" y="321"/>
                  </a:lnTo>
                  <a:lnTo>
                    <a:pt x="410" y="410"/>
                  </a:lnTo>
                  <a:lnTo>
                    <a:pt x="320" y="513"/>
                  </a:lnTo>
                  <a:lnTo>
                    <a:pt x="231" y="615"/>
                  </a:lnTo>
                  <a:lnTo>
                    <a:pt x="167" y="730"/>
                  </a:lnTo>
                  <a:lnTo>
                    <a:pt x="103" y="846"/>
                  </a:lnTo>
                  <a:lnTo>
                    <a:pt x="64" y="974"/>
                  </a:lnTo>
                  <a:lnTo>
                    <a:pt x="26" y="1102"/>
                  </a:lnTo>
                  <a:lnTo>
                    <a:pt x="13" y="1243"/>
                  </a:lnTo>
                  <a:lnTo>
                    <a:pt x="0" y="1384"/>
                  </a:lnTo>
                  <a:lnTo>
                    <a:pt x="13" y="1524"/>
                  </a:lnTo>
                  <a:lnTo>
                    <a:pt x="26" y="1665"/>
                  </a:lnTo>
                  <a:lnTo>
                    <a:pt x="64" y="1793"/>
                  </a:lnTo>
                  <a:lnTo>
                    <a:pt x="103" y="1922"/>
                  </a:lnTo>
                  <a:lnTo>
                    <a:pt x="167" y="2050"/>
                  </a:lnTo>
                  <a:lnTo>
                    <a:pt x="231" y="2152"/>
                  </a:lnTo>
                  <a:lnTo>
                    <a:pt x="320" y="2267"/>
                  </a:lnTo>
                  <a:lnTo>
                    <a:pt x="410" y="2357"/>
                  </a:lnTo>
                  <a:lnTo>
                    <a:pt x="500" y="2447"/>
                  </a:lnTo>
                  <a:lnTo>
                    <a:pt x="615" y="2536"/>
                  </a:lnTo>
                  <a:lnTo>
                    <a:pt x="717" y="2600"/>
                  </a:lnTo>
                  <a:lnTo>
                    <a:pt x="845" y="2652"/>
                  </a:lnTo>
                  <a:lnTo>
                    <a:pt x="973" y="2703"/>
                  </a:lnTo>
                  <a:lnTo>
                    <a:pt x="1102" y="2741"/>
                  </a:lnTo>
                  <a:lnTo>
                    <a:pt x="1242" y="2754"/>
                  </a:lnTo>
                  <a:lnTo>
                    <a:pt x="1383" y="2767"/>
                  </a:lnTo>
                  <a:lnTo>
                    <a:pt x="1524" y="2754"/>
                  </a:lnTo>
                  <a:lnTo>
                    <a:pt x="1652" y="2741"/>
                  </a:lnTo>
                  <a:lnTo>
                    <a:pt x="1793" y="2703"/>
                  </a:lnTo>
                  <a:lnTo>
                    <a:pt x="1921" y="2652"/>
                  </a:lnTo>
                  <a:lnTo>
                    <a:pt x="2037" y="2600"/>
                  </a:lnTo>
                  <a:lnTo>
                    <a:pt x="2152" y="2536"/>
                  </a:lnTo>
                  <a:lnTo>
                    <a:pt x="2254" y="2447"/>
                  </a:lnTo>
                  <a:lnTo>
                    <a:pt x="2357" y="2357"/>
                  </a:lnTo>
                  <a:lnTo>
                    <a:pt x="2446" y="2267"/>
                  </a:lnTo>
                  <a:lnTo>
                    <a:pt x="2523" y="2152"/>
                  </a:lnTo>
                  <a:lnTo>
                    <a:pt x="2587" y="2050"/>
                  </a:lnTo>
                  <a:lnTo>
                    <a:pt x="2651" y="1922"/>
                  </a:lnTo>
                  <a:lnTo>
                    <a:pt x="2703" y="1793"/>
                  </a:lnTo>
                  <a:lnTo>
                    <a:pt x="2728" y="1665"/>
                  </a:lnTo>
                  <a:lnTo>
                    <a:pt x="2754" y="1524"/>
                  </a:lnTo>
                  <a:lnTo>
                    <a:pt x="2754" y="1384"/>
                  </a:lnTo>
                  <a:lnTo>
                    <a:pt x="2754" y="1243"/>
                  </a:lnTo>
                  <a:lnTo>
                    <a:pt x="2728" y="1102"/>
                  </a:lnTo>
                  <a:lnTo>
                    <a:pt x="2703" y="974"/>
                  </a:lnTo>
                  <a:lnTo>
                    <a:pt x="2651" y="846"/>
                  </a:lnTo>
                  <a:lnTo>
                    <a:pt x="2587" y="730"/>
                  </a:lnTo>
                  <a:lnTo>
                    <a:pt x="2523" y="615"/>
                  </a:lnTo>
                  <a:lnTo>
                    <a:pt x="2446" y="513"/>
                  </a:lnTo>
                  <a:lnTo>
                    <a:pt x="2357" y="410"/>
                  </a:lnTo>
                  <a:lnTo>
                    <a:pt x="2254" y="321"/>
                  </a:lnTo>
                  <a:lnTo>
                    <a:pt x="2152" y="244"/>
                  </a:lnTo>
                  <a:lnTo>
                    <a:pt x="2037" y="167"/>
                  </a:lnTo>
                  <a:lnTo>
                    <a:pt x="1921" y="116"/>
                  </a:lnTo>
                  <a:lnTo>
                    <a:pt x="1793" y="64"/>
                  </a:lnTo>
                  <a:lnTo>
                    <a:pt x="1652"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6031500" y="3103250"/>
              <a:ext cx="68875" cy="69175"/>
            </a:xfrm>
            <a:custGeom>
              <a:rect b="b" l="l" r="r" t="t"/>
              <a:pathLst>
                <a:path extrusionOk="0" h="2767" w="2755">
                  <a:moveTo>
                    <a:pt x="1384" y="0"/>
                  </a:moveTo>
                  <a:lnTo>
                    <a:pt x="1243" y="13"/>
                  </a:lnTo>
                  <a:lnTo>
                    <a:pt x="1102" y="38"/>
                  </a:lnTo>
                  <a:lnTo>
                    <a:pt x="974" y="64"/>
                  </a:lnTo>
                  <a:lnTo>
                    <a:pt x="846" y="115"/>
                  </a:lnTo>
                  <a:lnTo>
                    <a:pt x="718" y="167"/>
                  </a:lnTo>
                  <a:lnTo>
                    <a:pt x="616" y="243"/>
                  </a:lnTo>
                  <a:lnTo>
                    <a:pt x="500" y="320"/>
                  </a:lnTo>
                  <a:lnTo>
                    <a:pt x="411" y="410"/>
                  </a:lnTo>
                  <a:lnTo>
                    <a:pt x="321" y="512"/>
                  </a:lnTo>
                  <a:lnTo>
                    <a:pt x="231" y="615"/>
                  </a:lnTo>
                  <a:lnTo>
                    <a:pt x="167" y="730"/>
                  </a:lnTo>
                  <a:lnTo>
                    <a:pt x="103" y="845"/>
                  </a:lnTo>
                  <a:lnTo>
                    <a:pt x="65" y="973"/>
                  </a:lnTo>
                  <a:lnTo>
                    <a:pt x="26" y="1102"/>
                  </a:lnTo>
                  <a:lnTo>
                    <a:pt x="14" y="1242"/>
                  </a:lnTo>
                  <a:lnTo>
                    <a:pt x="1" y="1383"/>
                  </a:lnTo>
                  <a:lnTo>
                    <a:pt x="14" y="1524"/>
                  </a:lnTo>
                  <a:lnTo>
                    <a:pt x="26" y="1665"/>
                  </a:lnTo>
                  <a:lnTo>
                    <a:pt x="65" y="1793"/>
                  </a:lnTo>
                  <a:lnTo>
                    <a:pt x="103" y="1921"/>
                  </a:lnTo>
                  <a:lnTo>
                    <a:pt x="167" y="2037"/>
                  </a:lnTo>
                  <a:lnTo>
                    <a:pt x="231" y="2152"/>
                  </a:lnTo>
                  <a:lnTo>
                    <a:pt x="321" y="2267"/>
                  </a:lnTo>
                  <a:lnTo>
                    <a:pt x="411" y="2357"/>
                  </a:lnTo>
                  <a:lnTo>
                    <a:pt x="500" y="2446"/>
                  </a:lnTo>
                  <a:lnTo>
                    <a:pt x="616" y="2523"/>
                  </a:lnTo>
                  <a:lnTo>
                    <a:pt x="718" y="2600"/>
                  </a:lnTo>
                  <a:lnTo>
                    <a:pt x="846" y="2651"/>
                  </a:lnTo>
                  <a:lnTo>
                    <a:pt x="974" y="2703"/>
                  </a:lnTo>
                  <a:lnTo>
                    <a:pt x="1102" y="2741"/>
                  </a:lnTo>
                  <a:lnTo>
                    <a:pt x="1243" y="2754"/>
                  </a:lnTo>
                  <a:lnTo>
                    <a:pt x="1384" y="2767"/>
                  </a:lnTo>
                  <a:lnTo>
                    <a:pt x="1525" y="2754"/>
                  </a:lnTo>
                  <a:lnTo>
                    <a:pt x="1653" y="2741"/>
                  </a:lnTo>
                  <a:lnTo>
                    <a:pt x="1794" y="2703"/>
                  </a:lnTo>
                  <a:lnTo>
                    <a:pt x="1922" y="2651"/>
                  </a:lnTo>
                  <a:lnTo>
                    <a:pt x="2037" y="2600"/>
                  </a:lnTo>
                  <a:lnTo>
                    <a:pt x="2153" y="2523"/>
                  </a:lnTo>
                  <a:lnTo>
                    <a:pt x="2255" y="2446"/>
                  </a:lnTo>
                  <a:lnTo>
                    <a:pt x="2358" y="2357"/>
                  </a:lnTo>
                  <a:lnTo>
                    <a:pt x="2447" y="2267"/>
                  </a:lnTo>
                  <a:lnTo>
                    <a:pt x="2524" y="2152"/>
                  </a:lnTo>
                  <a:lnTo>
                    <a:pt x="2588" y="2037"/>
                  </a:lnTo>
                  <a:lnTo>
                    <a:pt x="2652" y="1921"/>
                  </a:lnTo>
                  <a:lnTo>
                    <a:pt x="2703" y="1793"/>
                  </a:lnTo>
                  <a:lnTo>
                    <a:pt x="2729" y="1665"/>
                  </a:lnTo>
                  <a:lnTo>
                    <a:pt x="2755" y="1524"/>
                  </a:lnTo>
                  <a:lnTo>
                    <a:pt x="2755" y="1383"/>
                  </a:lnTo>
                  <a:lnTo>
                    <a:pt x="2755" y="1242"/>
                  </a:lnTo>
                  <a:lnTo>
                    <a:pt x="2729" y="1102"/>
                  </a:lnTo>
                  <a:lnTo>
                    <a:pt x="2703" y="973"/>
                  </a:lnTo>
                  <a:lnTo>
                    <a:pt x="2652" y="845"/>
                  </a:lnTo>
                  <a:lnTo>
                    <a:pt x="2588" y="730"/>
                  </a:lnTo>
                  <a:lnTo>
                    <a:pt x="2524" y="615"/>
                  </a:lnTo>
                  <a:lnTo>
                    <a:pt x="2447" y="512"/>
                  </a:lnTo>
                  <a:lnTo>
                    <a:pt x="2358" y="410"/>
                  </a:lnTo>
                  <a:lnTo>
                    <a:pt x="2255" y="320"/>
                  </a:lnTo>
                  <a:lnTo>
                    <a:pt x="2153" y="243"/>
                  </a:lnTo>
                  <a:lnTo>
                    <a:pt x="2037" y="167"/>
                  </a:lnTo>
                  <a:lnTo>
                    <a:pt x="1922" y="115"/>
                  </a:lnTo>
                  <a:lnTo>
                    <a:pt x="1794" y="64"/>
                  </a:lnTo>
                  <a:lnTo>
                    <a:pt x="1653"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5771500" y="3045925"/>
              <a:ext cx="69200" cy="68875"/>
            </a:xfrm>
            <a:custGeom>
              <a:rect b="b" l="l" r="r" t="t"/>
              <a:pathLst>
                <a:path extrusionOk="0" h="2755" w="2768">
                  <a:moveTo>
                    <a:pt x="1243" y="0"/>
                  </a:moveTo>
                  <a:lnTo>
                    <a:pt x="1102" y="26"/>
                  </a:lnTo>
                  <a:lnTo>
                    <a:pt x="974" y="64"/>
                  </a:lnTo>
                  <a:lnTo>
                    <a:pt x="846" y="103"/>
                  </a:lnTo>
                  <a:lnTo>
                    <a:pt x="731" y="167"/>
                  </a:lnTo>
                  <a:lnTo>
                    <a:pt x="616" y="231"/>
                  </a:lnTo>
                  <a:lnTo>
                    <a:pt x="513" y="308"/>
                  </a:lnTo>
                  <a:lnTo>
                    <a:pt x="411" y="397"/>
                  </a:lnTo>
                  <a:lnTo>
                    <a:pt x="321" y="500"/>
                  </a:lnTo>
                  <a:lnTo>
                    <a:pt x="244" y="602"/>
                  </a:lnTo>
                  <a:lnTo>
                    <a:pt x="167" y="718"/>
                  </a:lnTo>
                  <a:lnTo>
                    <a:pt x="116" y="846"/>
                  </a:lnTo>
                  <a:lnTo>
                    <a:pt x="65" y="961"/>
                  </a:lnTo>
                  <a:lnTo>
                    <a:pt x="39" y="1102"/>
                  </a:lnTo>
                  <a:lnTo>
                    <a:pt x="14" y="1243"/>
                  </a:lnTo>
                  <a:lnTo>
                    <a:pt x="1" y="1384"/>
                  </a:lnTo>
                  <a:lnTo>
                    <a:pt x="14" y="1525"/>
                  </a:lnTo>
                  <a:lnTo>
                    <a:pt x="39" y="1653"/>
                  </a:lnTo>
                  <a:lnTo>
                    <a:pt x="65" y="1794"/>
                  </a:lnTo>
                  <a:lnTo>
                    <a:pt x="116" y="1909"/>
                  </a:lnTo>
                  <a:lnTo>
                    <a:pt x="167" y="2037"/>
                  </a:lnTo>
                  <a:lnTo>
                    <a:pt x="244" y="2152"/>
                  </a:lnTo>
                  <a:lnTo>
                    <a:pt x="321" y="2255"/>
                  </a:lnTo>
                  <a:lnTo>
                    <a:pt x="411" y="2357"/>
                  </a:lnTo>
                  <a:lnTo>
                    <a:pt x="513" y="2447"/>
                  </a:lnTo>
                  <a:lnTo>
                    <a:pt x="616" y="2524"/>
                  </a:lnTo>
                  <a:lnTo>
                    <a:pt x="731" y="2588"/>
                  </a:lnTo>
                  <a:lnTo>
                    <a:pt x="846" y="2652"/>
                  </a:lnTo>
                  <a:lnTo>
                    <a:pt x="974" y="2690"/>
                  </a:lnTo>
                  <a:lnTo>
                    <a:pt x="1102" y="2729"/>
                  </a:lnTo>
                  <a:lnTo>
                    <a:pt x="1243" y="2754"/>
                  </a:lnTo>
                  <a:lnTo>
                    <a:pt x="1525" y="2754"/>
                  </a:lnTo>
                  <a:lnTo>
                    <a:pt x="1666" y="2729"/>
                  </a:lnTo>
                  <a:lnTo>
                    <a:pt x="1794" y="2690"/>
                  </a:lnTo>
                  <a:lnTo>
                    <a:pt x="1922" y="2652"/>
                  </a:lnTo>
                  <a:lnTo>
                    <a:pt x="2050" y="2588"/>
                  </a:lnTo>
                  <a:lnTo>
                    <a:pt x="2153" y="2524"/>
                  </a:lnTo>
                  <a:lnTo>
                    <a:pt x="2268" y="2447"/>
                  </a:lnTo>
                  <a:lnTo>
                    <a:pt x="2358" y="2357"/>
                  </a:lnTo>
                  <a:lnTo>
                    <a:pt x="2447" y="2255"/>
                  </a:lnTo>
                  <a:lnTo>
                    <a:pt x="2537" y="2152"/>
                  </a:lnTo>
                  <a:lnTo>
                    <a:pt x="2601" y="2037"/>
                  </a:lnTo>
                  <a:lnTo>
                    <a:pt x="2652" y="1909"/>
                  </a:lnTo>
                  <a:lnTo>
                    <a:pt x="2703" y="1794"/>
                  </a:lnTo>
                  <a:lnTo>
                    <a:pt x="2742" y="1653"/>
                  </a:lnTo>
                  <a:lnTo>
                    <a:pt x="2755" y="1525"/>
                  </a:lnTo>
                  <a:lnTo>
                    <a:pt x="2767" y="1384"/>
                  </a:lnTo>
                  <a:lnTo>
                    <a:pt x="2755" y="1243"/>
                  </a:lnTo>
                  <a:lnTo>
                    <a:pt x="2742" y="1102"/>
                  </a:lnTo>
                  <a:lnTo>
                    <a:pt x="2703" y="961"/>
                  </a:lnTo>
                  <a:lnTo>
                    <a:pt x="2652" y="846"/>
                  </a:lnTo>
                  <a:lnTo>
                    <a:pt x="2601" y="718"/>
                  </a:lnTo>
                  <a:lnTo>
                    <a:pt x="2537" y="602"/>
                  </a:lnTo>
                  <a:lnTo>
                    <a:pt x="2447" y="500"/>
                  </a:lnTo>
                  <a:lnTo>
                    <a:pt x="2358" y="397"/>
                  </a:lnTo>
                  <a:lnTo>
                    <a:pt x="2268" y="308"/>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5558900" y="3197700"/>
              <a:ext cx="69175" cy="68875"/>
            </a:xfrm>
            <a:custGeom>
              <a:rect b="b" l="l" r="r" t="t"/>
              <a:pathLst>
                <a:path extrusionOk="0" h="2755"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8"/>
                  </a:lnTo>
                  <a:lnTo>
                    <a:pt x="116" y="846"/>
                  </a:lnTo>
                  <a:lnTo>
                    <a:pt x="65" y="974"/>
                  </a:lnTo>
                  <a:lnTo>
                    <a:pt x="26" y="1102"/>
                  </a:lnTo>
                  <a:lnTo>
                    <a:pt x="13" y="1243"/>
                  </a:lnTo>
                  <a:lnTo>
                    <a:pt x="0" y="1384"/>
                  </a:lnTo>
                  <a:lnTo>
                    <a:pt x="13" y="1525"/>
                  </a:lnTo>
                  <a:lnTo>
                    <a:pt x="26" y="1653"/>
                  </a:lnTo>
                  <a:lnTo>
                    <a:pt x="65" y="1793"/>
                  </a:lnTo>
                  <a:lnTo>
                    <a:pt x="116" y="1909"/>
                  </a:lnTo>
                  <a:lnTo>
                    <a:pt x="167" y="2037"/>
                  </a:lnTo>
                  <a:lnTo>
                    <a:pt x="244" y="2152"/>
                  </a:lnTo>
                  <a:lnTo>
                    <a:pt x="321" y="2255"/>
                  </a:lnTo>
                  <a:lnTo>
                    <a:pt x="410" y="2357"/>
                  </a:lnTo>
                  <a:lnTo>
                    <a:pt x="500" y="2447"/>
                  </a:lnTo>
                  <a:lnTo>
                    <a:pt x="615" y="2524"/>
                  </a:lnTo>
                  <a:lnTo>
                    <a:pt x="731" y="2588"/>
                  </a:lnTo>
                  <a:lnTo>
                    <a:pt x="846" y="2652"/>
                  </a:lnTo>
                  <a:lnTo>
                    <a:pt x="974" y="2690"/>
                  </a:lnTo>
                  <a:lnTo>
                    <a:pt x="1102" y="2728"/>
                  </a:lnTo>
                  <a:lnTo>
                    <a:pt x="1243" y="2754"/>
                  </a:lnTo>
                  <a:lnTo>
                    <a:pt x="1525" y="2754"/>
                  </a:lnTo>
                  <a:lnTo>
                    <a:pt x="1666" y="2728"/>
                  </a:lnTo>
                  <a:lnTo>
                    <a:pt x="1794" y="2690"/>
                  </a:lnTo>
                  <a:lnTo>
                    <a:pt x="1922" y="2652"/>
                  </a:lnTo>
                  <a:lnTo>
                    <a:pt x="2037" y="2588"/>
                  </a:lnTo>
                  <a:lnTo>
                    <a:pt x="2152" y="2524"/>
                  </a:lnTo>
                  <a:lnTo>
                    <a:pt x="2255" y="2447"/>
                  </a:lnTo>
                  <a:lnTo>
                    <a:pt x="2357" y="2357"/>
                  </a:lnTo>
                  <a:lnTo>
                    <a:pt x="2447" y="2255"/>
                  </a:lnTo>
                  <a:lnTo>
                    <a:pt x="2524" y="2152"/>
                  </a:lnTo>
                  <a:lnTo>
                    <a:pt x="2600" y="2037"/>
                  </a:lnTo>
                  <a:lnTo>
                    <a:pt x="2652" y="1909"/>
                  </a:lnTo>
                  <a:lnTo>
                    <a:pt x="2703" y="1793"/>
                  </a:lnTo>
                  <a:lnTo>
                    <a:pt x="2729" y="1653"/>
                  </a:lnTo>
                  <a:lnTo>
                    <a:pt x="2754" y="1525"/>
                  </a:lnTo>
                  <a:lnTo>
                    <a:pt x="2767" y="1384"/>
                  </a:lnTo>
                  <a:lnTo>
                    <a:pt x="2754" y="1243"/>
                  </a:lnTo>
                  <a:lnTo>
                    <a:pt x="2729" y="1102"/>
                  </a:lnTo>
                  <a:lnTo>
                    <a:pt x="2703" y="974"/>
                  </a:lnTo>
                  <a:lnTo>
                    <a:pt x="2652" y="846"/>
                  </a:lnTo>
                  <a:lnTo>
                    <a:pt x="2600" y="718"/>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5558900" y="2944750"/>
              <a:ext cx="69175" cy="68850"/>
            </a:xfrm>
            <a:custGeom>
              <a:rect b="b" l="l" r="r" t="t"/>
              <a:pathLst>
                <a:path extrusionOk="0" h="2754"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7"/>
                  </a:lnTo>
                  <a:lnTo>
                    <a:pt x="116" y="845"/>
                  </a:lnTo>
                  <a:lnTo>
                    <a:pt x="65" y="961"/>
                  </a:lnTo>
                  <a:lnTo>
                    <a:pt x="26" y="1102"/>
                  </a:lnTo>
                  <a:lnTo>
                    <a:pt x="13" y="1243"/>
                  </a:lnTo>
                  <a:lnTo>
                    <a:pt x="0" y="1383"/>
                  </a:lnTo>
                  <a:lnTo>
                    <a:pt x="13" y="1524"/>
                  </a:lnTo>
                  <a:lnTo>
                    <a:pt x="26" y="1652"/>
                  </a:lnTo>
                  <a:lnTo>
                    <a:pt x="65" y="1793"/>
                  </a:lnTo>
                  <a:lnTo>
                    <a:pt x="116" y="1909"/>
                  </a:lnTo>
                  <a:lnTo>
                    <a:pt x="167" y="2037"/>
                  </a:lnTo>
                  <a:lnTo>
                    <a:pt x="244" y="2152"/>
                  </a:lnTo>
                  <a:lnTo>
                    <a:pt x="321" y="2254"/>
                  </a:lnTo>
                  <a:lnTo>
                    <a:pt x="410" y="2357"/>
                  </a:lnTo>
                  <a:lnTo>
                    <a:pt x="500" y="2446"/>
                  </a:lnTo>
                  <a:lnTo>
                    <a:pt x="615" y="2523"/>
                  </a:lnTo>
                  <a:lnTo>
                    <a:pt x="731" y="2587"/>
                  </a:lnTo>
                  <a:lnTo>
                    <a:pt x="846" y="2651"/>
                  </a:lnTo>
                  <a:lnTo>
                    <a:pt x="974" y="2690"/>
                  </a:lnTo>
                  <a:lnTo>
                    <a:pt x="1102" y="2728"/>
                  </a:lnTo>
                  <a:lnTo>
                    <a:pt x="1243" y="2754"/>
                  </a:lnTo>
                  <a:lnTo>
                    <a:pt x="1525" y="2754"/>
                  </a:lnTo>
                  <a:lnTo>
                    <a:pt x="1666" y="2728"/>
                  </a:lnTo>
                  <a:lnTo>
                    <a:pt x="1794" y="2690"/>
                  </a:lnTo>
                  <a:lnTo>
                    <a:pt x="1922" y="2651"/>
                  </a:lnTo>
                  <a:lnTo>
                    <a:pt x="2037" y="2587"/>
                  </a:lnTo>
                  <a:lnTo>
                    <a:pt x="2152" y="2523"/>
                  </a:lnTo>
                  <a:lnTo>
                    <a:pt x="2255" y="2446"/>
                  </a:lnTo>
                  <a:lnTo>
                    <a:pt x="2357" y="2357"/>
                  </a:lnTo>
                  <a:lnTo>
                    <a:pt x="2447" y="2254"/>
                  </a:lnTo>
                  <a:lnTo>
                    <a:pt x="2524" y="2152"/>
                  </a:lnTo>
                  <a:lnTo>
                    <a:pt x="2600" y="2037"/>
                  </a:lnTo>
                  <a:lnTo>
                    <a:pt x="2652" y="1909"/>
                  </a:lnTo>
                  <a:lnTo>
                    <a:pt x="2703" y="1793"/>
                  </a:lnTo>
                  <a:lnTo>
                    <a:pt x="2729" y="1652"/>
                  </a:lnTo>
                  <a:lnTo>
                    <a:pt x="2754" y="1524"/>
                  </a:lnTo>
                  <a:lnTo>
                    <a:pt x="2767" y="1383"/>
                  </a:lnTo>
                  <a:lnTo>
                    <a:pt x="2754" y="1243"/>
                  </a:lnTo>
                  <a:lnTo>
                    <a:pt x="2729" y="1102"/>
                  </a:lnTo>
                  <a:lnTo>
                    <a:pt x="2703" y="961"/>
                  </a:lnTo>
                  <a:lnTo>
                    <a:pt x="2652" y="845"/>
                  </a:lnTo>
                  <a:lnTo>
                    <a:pt x="2600" y="717"/>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5527200" y="2346925"/>
              <a:ext cx="524175" cy="524200"/>
            </a:xfrm>
            <a:custGeom>
              <a:rect b="b" l="l" r="r" t="t"/>
              <a:pathLst>
                <a:path extrusionOk="0" h="20968" w="20967">
                  <a:moveTo>
                    <a:pt x="1" y="1"/>
                  </a:moveTo>
                  <a:lnTo>
                    <a:pt x="1" y="20967"/>
                  </a:lnTo>
                  <a:lnTo>
                    <a:pt x="20967" y="20967"/>
                  </a:lnTo>
                  <a:lnTo>
                    <a:pt x="209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5527200" y="2346925"/>
              <a:ext cx="261950" cy="524200"/>
            </a:xfrm>
            <a:custGeom>
              <a:rect b="b" l="l" r="r" t="t"/>
              <a:pathLst>
                <a:path extrusionOk="0" h="20968" w="10478">
                  <a:moveTo>
                    <a:pt x="1" y="1"/>
                  </a:moveTo>
                  <a:lnTo>
                    <a:pt x="1" y="20967"/>
                  </a:lnTo>
                  <a:lnTo>
                    <a:pt x="10477" y="1047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5789125" y="2346925"/>
              <a:ext cx="262250" cy="524200"/>
            </a:xfrm>
            <a:custGeom>
              <a:rect b="b" l="l" r="r" t="t"/>
              <a:pathLst>
                <a:path extrusionOk="0" h="20968" w="10490">
                  <a:moveTo>
                    <a:pt x="10490" y="1"/>
                  </a:moveTo>
                  <a:lnTo>
                    <a:pt x="0" y="10478"/>
                  </a:lnTo>
                  <a:lnTo>
                    <a:pt x="10490" y="20967"/>
                  </a:lnTo>
                  <a:lnTo>
                    <a:pt x="104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5622300" y="2442025"/>
              <a:ext cx="334000" cy="333675"/>
            </a:xfrm>
            <a:custGeom>
              <a:rect b="b" l="l" r="r" t="t"/>
              <a:pathLst>
                <a:path extrusionOk="0" h="13347" w="13360">
                  <a:moveTo>
                    <a:pt x="0" y="1"/>
                  </a:moveTo>
                  <a:lnTo>
                    <a:pt x="0" y="13347"/>
                  </a:lnTo>
                  <a:lnTo>
                    <a:pt x="13359" y="13347"/>
                  </a:lnTo>
                  <a:lnTo>
                    <a:pt x="133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0"/>
          <p:cNvSpPr/>
          <p:nvPr/>
        </p:nvSpPr>
        <p:spPr>
          <a:xfrm>
            <a:off x="457200" y="782875"/>
            <a:ext cx="8543400" cy="41196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Wearable options</a:t>
            </a:r>
            <a:endParaRPr/>
          </a:p>
        </p:txBody>
      </p:sp>
      <p:pic>
        <p:nvPicPr>
          <p:cNvPr id="470" name="Google Shape;470;p20"/>
          <p:cNvPicPr preferRelativeResize="0"/>
          <p:nvPr/>
        </p:nvPicPr>
        <p:blipFill>
          <a:blip r:embed="rId3">
            <a:alphaModFix/>
          </a:blip>
          <a:stretch>
            <a:fillRect/>
          </a:stretch>
        </p:blipFill>
        <p:spPr>
          <a:xfrm>
            <a:off x="668867" y="1468675"/>
            <a:ext cx="2243672" cy="2991552"/>
          </a:xfrm>
          <a:prstGeom prst="rect">
            <a:avLst/>
          </a:prstGeom>
          <a:noFill/>
          <a:ln>
            <a:noFill/>
          </a:ln>
        </p:spPr>
      </p:pic>
      <p:pic>
        <p:nvPicPr>
          <p:cNvPr id="471" name="Google Shape;471;p20"/>
          <p:cNvPicPr preferRelativeResize="0"/>
          <p:nvPr/>
        </p:nvPicPr>
        <p:blipFill>
          <a:blip r:embed="rId4">
            <a:alphaModFix/>
          </a:blip>
          <a:stretch>
            <a:fillRect/>
          </a:stretch>
        </p:blipFill>
        <p:spPr>
          <a:xfrm>
            <a:off x="3213109" y="1605566"/>
            <a:ext cx="2717775" cy="2717775"/>
          </a:xfrm>
          <a:prstGeom prst="rect">
            <a:avLst/>
          </a:prstGeom>
          <a:noFill/>
          <a:ln>
            <a:noFill/>
          </a:ln>
        </p:spPr>
      </p:pic>
      <p:pic>
        <p:nvPicPr>
          <p:cNvPr id="472" name="Google Shape;472;p20"/>
          <p:cNvPicPr preferRelativeResize="0"/>
          <p:nvPr/>
        </p:nvPicPr>
        <p:blipFill>
          <a:blip r:embed="rId5">
            <a:alphaModFix/>
          </a:blip>
          <a:stretch>
            <a:fillRect/>
          </a:stretch>
        </p:blipFill>
        <p:spPr>
          <a:xfrm>
            <a:off x="6654392" y="411474"/>
            <a:ext cx="1786874" cy="2382489"/>
          </a:xfrm>
          <a:prstGeom prst="rect">
            <a:avLst/>
          </a:prstGeom>
          <a:noFill/>
          <a:ln>
            <a:noFill/>
          </a:ln>
        </p:spPr>
      </p:pic>
      <p:pic>
        <p:nvPicPr>
          <p:cNvPr id="473" name="Google Shape;473;p20"/>
          <p:cNvPicPr preferRelativeResize="0"/>
          <p:nvPr/>
        </p:nvPicPr>
        <p:blipFill>
          <a:blip r:embed="rId6">
            <a:alphaModFix/>
          </a:blip>
          <a:stretch>
            <a:fillRect/>
          </a:stretch>
        </p:blipFill>
        <p:spPr>
          <a:xfrm>
            <a:off x="5756933" y="3107967"/>
            <a:ext cx="1786874" cy="158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1"/>
          <p:cNvSpPr/>
          <p:nvPr/>
        </p:nvSpPr>
        <p:spPr>
          <a:xfrm>
            <a:off x="1425325" y="859075"/>
            <a:ext cx="7624800" cy="4288500"/>
          </a:xfrm>
          <a:prstGeom prst="roundRect">
            <a:avLst>
              <a:gd fmla="val 16667"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Putting in parallel and initial testing</a:t>
            </a:r>
            <a:endParaRPr/>
          </a:p>
        </p:txBody>
      </p:sp>
      <p:pic>
        <p:nvPicPr>
          <p:cNvPr id="480" name="Google Shape;480;p21"/>
          <p:cNvPicPr preferRelativeResize="0"/>
          <p:nvPr/>
        </p:nvPicPr>
        <p:blipFill>
          <a:blip r:embed="rId3">
            <a:alphaModFix/>
          </a:blip>
          <a:stretch>
            <a:fillRect/>
          </a:stretch>
        </p:blipFill>
        <p:spPr>
          <a:xfrm>
            <a:off x="1621975" y="935275"/>
            <a:ext cx="3856226" cy="4055824"/>
          </a:xfrm>
          <a:prstGeom prst="rect">
            <a:avLst/>
          </a:prstGeom>
          <a:noFill/>
          <a:ln>
            <a:noFill/>
          </a:ln>
        </p:spPr>
      </p:pic>
      <p:pic>
        <p:nvPicPr>
          <p:cNvPr id="481" name="Google Shape;481;p21"/>
          <p:cNvPicPr preferRelativeResize="0"/>
          <p:nvPr/>
        </p:nvPicPr>
        <p:blipFill>
          <a:blip r:embed="rId4">
            <a:alphaModFix/>
          </a:blip>
          <a:stretch>
            <a:fillRect/>
          </a:stretch>
        </p:blipFill>
        <p:spPr>
          <a:xfrm>
            <a:off x="5644926" y="935275"/>
            <a:ext cx="3041868" cy="4055823"/>
          </a:xfrm>
          <a:prstGeom prst="rect">
            <a:avLst/>
          </a:prstGeom>
          <a:noFill/>
          <a:ln>
            <a:noFill/>
          </a:ln>
        </p:spPr>
      </p:pic>
      <p:grpSp>
        <p:nvGrpSpPr>
          <p:cNvPr id="482" name="Google Shape;482;p21"/>
          <p:cNvGrpSpPr/>
          <p:nvPr/>
        </p:nvGrpSpPr>
        <p:grpSpPr>
          <a:xfrm>
            <a:off x="116009" y="1283952"/>
            <a:ext cx="1303847" cy="3438729"/>
            <a:chOff x="3886200" y="1114550"/>
            <a:chExt cx="1371604" cy="3617430"/>
          </a:xfrm>
        </p:grpSpPr>
        <p:grpSp>
          <p:nvGrpSpPr>
            <p:cNvPr id="483" name="Google Shape;483;p21"/>
            <p:cNvGrpSpPr/>
            <p:nvPr/>
          </p:nvGrpSpPr>
          <p:grpSpPr>
            <a:xfrm>
              <a:off x="3886200" y="1114550"/>
              <a:ext cx="1371604" cy="3617430"/>
              <a:chOff x="1657350" y="1114550"/>
              <a:chExt cx="1371604" cy="3617430"/>
            </a:xfrm>
          </p:grpSpPr>
          <p:sp>
            <p:nvSpPr>
              <p:cNvPr id="484" name="Google Shape;484;p21"/>
              <p:cNvSpPr/>
              <p:nvPr/>
            </p:nvSpPr>
            <p:spPr>
              <a:xfrm>
                <a:off x="1914024" y="3062466"/>
                <a:ext cx="208914" cy="934473"/>
              </a:xfrm>
              <a:custGeom>
                <a:rect b="b" l="l" r="r" t="t"/>
                <a:pathLst>
                  <a:path extrusionOk="0" h="28077" w="6277">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2211002" y="3288386"/>
                <a:ext cx="168609" cy="466055"/>
              </a:xfrm>
              <a:custGeom>
                <a:rect b="b" l="l" r="r" t="t"/>
                <a:pathLst>
                  <a:path extrusionOk="0" h="14003" w="5066">
                    <a:moveTo>
                      <a:pt x="0" y="0"/>
                    </a:moveTo>
                    <a:lnTo>
                      <a:pt x="0" y="14003"/>
                    </a:lnTo>
                    <a:lnTo>
                      <a:pt x="5066" y="14003"/>
                    </a:lnTo>
                    <a:lnTo>
                      <a:pt x="5066" y="0"/>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2496099" y="3258532"/>
                <a:ext cx="168642" cy="495909"/>
              </a:xfrm>
              <a:custGeom>
                <a:rect b="b" l="l" r="r" t="t"/>
                <a:pathLst>
                  <a:path extrusionOk="0" h="14900" w="5067">
                    <a:moveTo>
                      <a:pt x="0" y="1"/>
                    </a:moveTo>
                    <a:lnTo>
                      <a:pt x="0" y="14900"/>
                    </a:lnTo>
                    <a:lnTo>
                      <a:pt x="5066" y="14900"/>
                    </a:lnTo>
                    <a:lnTo>
                      <a:pt x="5066"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2107261" y="3650232"/>
                <a:ext cx="667813" cy="1081748"/>
              </a:xfrm>
              <a:custGeom>
                <a:rect b="b" l="l" r="r" t="t"/>
                <a:pathLst>
                  <a:path extrusionOk="0" h="32502" w="20065">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2107261" y="3236766"/>
                <a:ext cx="667813" cy="185683"/>
              </a:xfrm>
              <a:custGeom>
                <a:rect b="b" l="l" r="r" t="t"/>
                <a:pathLst>
                  <a:path extrusionOk="0" h="5579" w="20065">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1821199" y="2075012"/>
                <a:ext cx="1207755" cy="1252720"/>
              </a:xfrm>
              <a:custGeom>
                <a:rect b="b" l="l" r="r" t="t"/>
                <a:pathLst>
                  <a:path extrusionOk="0" h="37639" w="36288">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2038600" y="2210471"/>
                <a:ext cx="765364" cy="765364"/>
              </a:xfrm>
              <a:custGeom>
                <a:rect b="b" l="l" r="r" t="t"/>
                <a:pathLst>
                  <a:path extrusionOk="0" h="22996" w="22996">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2190134" y="2362006"/>
                <a:ext cx="462294" cy="462294"/>
              </a:xfrm>
              <a:custGeom>
                <a:rect b="b" l="l" r="r" t="t"/>
                <a:pathLst>
                  <a:path extrusionOk="0" h="13890" w="1389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2282027" y="2416489"/>
                <a:ext cx="101378" cy="101378"/>
              </a:xfrm>
              <a:custGeom>
                <a:rect b="b" l="l" r="r" t="t"/>
                <a:pathLst>
                  <a:path extrusionOk="0" h="3046" w="3046">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1657350" y="1114550"/>
                <a:ext cx="484527" cy="1381523"/>
              </a:xfrm>
              <a:custGeom>
                <a:rect b="b" l="l" r="r" t="t"/>
                <a:pathLst>
                  <a:path extrusionOk="0" h="41509" w="14558">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2076009" y="1114550"/>
                <a:ext cx="477903" cy="1197771"/>
              </a:xfrm>
              <a:custGeom>
                <a:rect b="b" l="l" r="r" t="t"/>
                <a:pathLst>
                  <a:path extrusionOk="0" h="35988" w="14359">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1734998" y="2217094"/>
                <a:ext cx="575954" cy="703792"/>
              </a:xfrm>
              <a:custGeom>
                <a:rect b="b" l="l" r="r" t="t"/>
                <a:pathLst>
                  <a:path extrusionOk="0" h="21146" w="17305">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2421280" y="1708440"/>
                <a:ext cx="318747" cy="969985"/>
              </a:xfrm>
              <a:custGeom>
                <a:rect b="b" l="l" r="r" t="t"/>
                <a:pathLst>
                  <a:path extrusionOk="0" h="29144" w="9577">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2728090" y="1736364"/>
                <a:ext cx="287062" cy="785301"/>
              </a:xfrm>
              <a:custGeom>
                <a:rect b="b" l="l" r="r" t="t"/>
                <a:pathLst>
                  <a:path extrusionOk="0" h="23595" w="8625">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2515037" y="2151728"/>
                <a:ext cx="116056" cy="344341"/>
              </a:xfrm>
              <a:custGeom>
                <a:rect b="b" l="l" r="r" t="t"/>
                <a:pathLst>
                  <a:path extrusionOk="0" h="10346" w="3487">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a:off x="1989808" y="2335979"/>
                <a:ext cx="206518" cy="262399"/>
              </a:xfrm>
              <a:custGeom>
                <a:rect b="b" l="l" r="r" t="t"/>
                <a:pathLst>
                  <a:path extrusionOk="0" h="7884" w="6205">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2813825" y="2099175"/>
                <a:ext cx="115590" cy="344341"/>
              </a:xfrm>
              <a:custGeom>
                <a:rect b="b" l="l" r="r" t="t"/>
                <a:pathLst>
                  <a:path extrusionOk="0" h="10346" w="3473">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2050914" y="3166673"/>
                <a:ext cx="819382" cy="1190681"/>
              </a:xfrm>
              <a:custGeom>
                <a:rect b="b" l="l" r="r" t="t"/>
                <a:pathLst>
                  <a:path extrusionOk="0" h="35775" w="24619">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21"/>
            <p:cNvSpPr/>
            <p:nvPr/>
          </p:nvSpPr>
          <p:spPr>
            <a:xfrm>
              <a:off x="4105275" y="1532750"/>
              <a:ext cx="142800" cy="14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4424400" y="1532750"/>
              <a:ext cx="142800" cy="14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21"/>
          <p:cNvGrpSpPr/>
          <p:nvPr/>
        </p:nvGrpSpPr>
        <p:grpSpPr>
          <a:xfrm>
            <a:off x="7944850" y="260538"/>
            <a:ext cx="1199150" cy="1301625"/>
            <a:chOff x="1183750" y="1120025"/>
            <a:chExt cx="1199150" cy="1301625"/>
          </a:xfrm>
        </p:grpSpPr>
        <p:sp>
          <p:nvSpPr>
            <p:cNvPr id="505" name="Google Shape;505;p21"/>
            <p:cNvSpPr/>
            <p:nvPr/>
          </p:nvSpPr>
          <p:spPr>
            <a:xfrm>
              <a:off x="1803325" y="1134425"/>
              <a:ext cx="36200" cy="296200"/>
            </a:xfrm>
            <a:custGeom>
              <a:rect b="b" l="l" r="r" t="t"/>
              <a:pathLst>
                <a:path extrusionOk="0" h="11848" w="1448">
                  <a:moveTo>
                    <a:pt x="730" y="0"/>
                  </a:moveTo>
                  <a:lnTo>
                    <a:pt x="577" y="13"/>
                  </a:lnTo>
                  <a:lnTo>
                    <a:pt x="436" y="52"/>
                  </a:lnTo>
                  <a:lnTo>
                    <a:pt x="320" y="116"/>
                  </a:lnTo>
                  <a:lnTo>
                    <a:pt x="205" y="205"/>
                  </a:lnTo>
                  <a:lnTo>
                    <a:pt x="115" y="321"/>
                  </a:lnTo>
                  <a:lnTo>
                    <a:pt x="51" y="436"/>
                  </a:lnTo>
                  <a:lnTo>
                    <a:pt x="13" y="577"/>
                  </a:lnTo>
                  <a:lnTo>
                    <a:pt x="0" y="718"/>
                  </a:lnTo>
                  <a:lnTo>
                    <a:pt x="0" y="11118"/>
                  </a:lnTo>
                  <a:lnTo>
                    <a:pt x="13" y="11271"/>
                  </a:lnTo>
                  <a:lnTo>
                    <a:pt x="51" y="11399"/>
                  </a:lnTo>
                  <a:lnTo>
                    <a:pt x="115" y="11527"/>
                  </a:lnTo>
                  <a:lnTo>
                    <a:pt x="205" y="11630"/>
                  </a:lnTo>
                  <a:lnTo>
                    <a:pt x="320" y="11720"/>
                  </a:lnTo>
                  <a:lnTo>
                    <a:pt x="436" y="11796"/>
                  </a:lnTo>
                  <a:lnTo>
                    <a:pt x="577" y="11835"/>
                  </a:lnTo>
                  <a:lnTo>
                    <a:pt x="730" y="11848"/>
                  </a:lnTo>
                  <a:lnTo>
                    <a:pt x="871" y="11835"/>
                  </a:lnTo>
                  <a:lnTo>
                    <a:pt x="1012" y="11796"/>
                  </a:lnTo>
                  <a:lnTo>
                    <a:pt x="1127" y="11720"/>
                  </a:lnTo>
                  <a:lnTo>
                    <a:pt x="1243" y="11630"/>
                  </a:lnTo>
                  <a:lnTo>
                    <a:pt x="1332" y="11527"/>
                  </a:lnTo>
                  <a:lnTo>
                    <a:pt x="1396" y="11399"/>
                  </a:lnTo>
                  <a:lnTo>
                    <a:pt x="1435" y="11271"/>
                  </a:lnTo>
                  <a:lnTo>
                    <a:pt x="1447" y="11118"/>
                  </a:lnTo>
                  <a:lnTo>
                    <a:pt x="1447" y="718"/>
                  </a:lnTo>
                  <a:lnTo>
                    <a:pt x="1435" y="577"/>
                  </a:lnTo>
                  <a:lnTo>
                    <a:pt x="1396" y="436"/>
                  </a:lnTo>
                  <a:lnTo>
                    <a:pt x="1332" y="321"/>
                  </a:lnTo>
                  <a:lnTo>
                    <a:pt x="1243" y="205"/>
                  </a:lnTo>
                  <a:lnTo>
                    <a:pt x="1127" y="116"/>
                  </a:lnTo>
                  <a:lnTo>
                    <a:pt x="1012" y="52"/>
                  </a:lnTo>
                  <a:lnTo>
                    <a:pt x="871" y="13"/>
                  </a:lnTo>
                  <a:lnTo>
                    <a:pt x="7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2014325" y="1218325"/>
              <a:ext cx="222875" cy="296525"/>
            </a:xfrm>
            <a:custGeom>
              <a:rect b="b" l="l" r="r" t="t"/>
              <a:pathLst>
                <a:path extrusionOk="0" h="11861" w="8915">
                  <a:moveTo>
                    <a:pt x="4535" y="0"/>
                  </a:moveTo>
                  <a:lnTo>
                    <a:pt x="4381" y="13"/>
                  </a:lnTo>
                  <a:lnTo>
                    <a:pt x="4253" y="51"/>
                  </a:lnTo>
                  <a:lnTo>
                    <a:pt x="4125" y="128"/>
                  </a:lnTo>
                  <a:lnTo>
                    <a:pt x="4022" y="218"/>
                  </a:lnTo>
                  <a:lnTo>
                    <a:pt x="3933" y="320"/>
                  </a:lnTo>
                  <a:lnTo>
                    <a:pt x="3869" y="448"/>
                  </a:lnTo>
                  <a:lnTo>
                    <a:pt x="3817" y="576"/>
                  </a:lnTo>
                  <a:lnTo>
                    <a:pt x="3805" y="730"/>
                  </a:lnTo>
                  <a:lnTo>
                    <a:pt x="3805" y="6647"/>
                  </a:lnTo>
                  <a:lnTo>
                    <a:pt x="193" y="10643"/>
                  </a:lnTo>
                  <a:lnTo>
                    <a:pt x="103" y="10759"/>
                  </a:lnTo>
                  <a:lnTo>
                    <a:pt x="39" y="10887"/>
                  </a:lnTo>
                  <a:lnTo>
                    <a:pt x="1" y="11028"/>
                  </a:lnTo>
                  <a:lnTo>
                    <a:pt x="1" y="11169"/>
                  </a:lnTo>
                  <a:lnTo>
                    <a:pt x="13" y="11309"/>
                  </a:lnTo>
                  <a:lnTo>
                    <a:pt x="65" y="11438"/>
                  </a:lnTo>
                  <a:lnTo>
                    <a:pt x="141" y="11566"/>
                  </a:lnTo>
                  <a:lnTo>
                    <a:pt x="244" y="11668"/>
                  </a:lnTo>
                  <a:lnTo>
                    <a:pt x="346" y="11758"/>
                  </a:lnTo>
                  <a:lnTo>
                    <a:pt x="474" y="11809"/>
                  </a:lnTo>
                  <a:lnTo>
                    <a:pt x="590" y="11847"/>
                  </a:lnTo>
                  <a:lnTo>
                    <a:pt x="731" y="11860"/>
                  </a:lnTo>
                  <a:lnTo>
                    <a:pt x="872" y="11847"/>
                  </a:lnTo>
                  <a:lnTo>
                    <a:pt x="948" y="11822"/>
                  </a:lnTo>
                  <a:lnTo>
                    <a:pt x="1012" y="11796"/>
                  </a:lnTo>
                  <a:lnTo>
                    <a:pt x="1089" y="11771"/>
                  </a:lnTo>
                  <a:lnTo>
                    <a:pt x="1153" y="11719"/>
                  </a:lnTo>
                  <a:lnTo>
                    <a:pt x="1205" y="11681"/>
                  </a:lnTo>
                  <a:lnTo>
                    <a:pt x="1269" y="11617"/>
                  </a:lnTo>
                  <a:lnTo>
                    <a:pt x="5072" y="7416"/>
                  </a:lnTo>
                  <a:lnTo>
                    <a:pt x="5149" y="7301"/>
                  </a:lnTo>
                  <a:lnTo>
                    <a:pt x="5213" y="7185"/>
                  </a:lnTo>
                  <a:lnTo>
                    <a:pt x="5252" y="7057"/>
                  </a:lnTo>
                  <a:lnTo>
                    <a:pt x="5265" y="6929"/>
                  </a:lnTo>
                  <a:lnTo>
                    <a:pt x="5265" y="1460"/>
                  </a:lnTo>
                  <a:lnTo>
                    <a:pt x="8185" y="1460"/>
                  </a:lnTo>
                  <a:lnTo>
                    <a:pt x="8338" y="1447"/>
                  </a:lnTo>
                  <a:lnTo>
                    <a:pt x="8479" y="1396"/>
                  </a:lnTo>
                  <a:lnTo>
                    <a:pt x="8595" y="1332"/>
                  </a:lnTo>
                  <a:lnTo>
                    <a:pt x="8710" y="1242"/>
                  </a:lnTo>
                  <a:lnTo>
                    <a:pt x="8800" y="1140"/>
                  </a:lnTo>
                  <a:lnTo>
                    <a:pt x="8864" y="1012"/>
                  </a:lnTo>
                  <a:lnTo>
                    <a:pt x="8902" y="871"/>
                  </a:lnTo>
                  <a:lnTo>
                    <a:pt x="8915" y="730"/>
                  </a:lnTo>
                  <a:lnTo>
                    <a:pt x="8902" y="576"/>
                  </a:lnTo>
                  <a:lnTo>
                    <a:pt x="8864" y="448"/>
                  </a:lnTo>
                  <a:lnTo>
                    <a:pt x="8800" y="320"/>
                  </a:lnTo>
                  <a:lnTo>
                    <a:pt x="8710" y="218"/>
                  </a:lnTo>
                  <a:lnTo>
                    <a:pt x="8595" y="128"/>
                  </a:lnTo>
                  <a:lnTo>
                    <a:pt x="8479" y="51"/>
                  </a:lnTo>
                  <a:lnTo>
                    <a:pt x="8338" y="13"/>
                  </a:lnTo>
                  <a:lnTo>
                    <a:pt x="81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2109425" y="1690925"/>
              <a:ext cx="259075" cy="36200"/>
            </a:xfrm>
            <a:custGeom>
              <a:rect b="b" l="l" r="r" t="t"/>
              <a:pathLst>
                <a:path extrusionOk="0" h="1448" w="10363">
                  <a:moveTo>
                    <a:pt x="731" y="1"/>
                  </a:moveTo>
                  <a:lnTo>
                    <a:pt x="577" y="13"/>
                  </a:lnTo>
                  <a:lnTo>
                    <a:pt x="449" y="52"/>
                  </a:lnTo>
                  <a:lnTo>
                    <a:pt x="321" y="116"/>
                  </a:lnTo>
                  <a:lnTo>
                    <a:pt x="218" y="205"/>
                  </a:lnTo>
                  <a:lnTo>
                    <a:pt x="129" y="321"/>
                  </a:lnTo>
                  <a:lnTo>
                    <a:pt x="65" y="436"/>
                  </a:lnTo>
                  <a:lnTo>
                    <a:pt x="13" y="577"/>
                  </a:lnTo>
                  <a:lnTo>
                    <a:pt x="1" y="731"/>
                  </a:lnTo>
                  <a:lnTo>
                    <a:pt x="13" y="871"/>
                  </a:lnTo>
                  <a:lnTo>
                    <a:pt x="65" y="1012"/>
                  </a:lnTo>
                  <a:lnTo>
                    <a:pt x="129" y="1128"/>
                  </a:lnTo>
                  <a:lnTo>
                    <a:pt x="218" y="1243"/>
                  </a:lnTo>
                  <a:lnTo>
                    <a:pt x="321" y="1333"/>
                  </a:lnTo>
                  <a:lnTo>
                    <a:pt x="449" y="1397"/>
                  </a:lnTo>
                  <a:lnTo>
                    <a:pt x="577" y="1435"/>
                  </a:lnTo>
                  <a:lnTo>
                    <a:pt x="731" y="1448"/>
                  </a:lnTo>
                  <a:lnTo>
                    <a:pt x="9632" y="1448"/>
                  </a:lnTo>
                  <a:lnTo>
                    <a:pt x="9786" y="1435"/>
                  </a:lnTo>
                  <a:lnTo>
                    <a:pt x="9914" y="1397"/>
                  </a:lnTo>
                  <a:lnTo>
                    <a:pt x="10042" y="1333"/>
                  </a:lnTo>
                  <a:lnTo>
                    <a:pt x="10157" y="1243"/>
                  </a:lnTo>
                  <a:lnTo>
                    <a:pt x="10234" y="1128"/>
                  </a:lnTo>
                  <a:lnTo>
                    <a:pt x="10311" y="1012"/>
                  </a:lnTo>
                  <a:lnTo>
                    <a:pt x="10349" y="871"/>
                  </a:lnTo>
                  <a:lnTo>
                    <a:pt x="10362" y="731"/>
                  </a:lnTo>
                  <a:lnTo>
                    <a:pt x="10349" y="577"/>
                  </a:lnTo>
                  <a:lnTo>
                    <a:pt x="10311" y="436"/>
                  </a:lnTo>
                  <a:lnTo>
                    <a:pt x="10234" y="321"/>
                  </a:lnTo>
                  <a:lnTo>
                    <a:pt x="10157" y="205"/>
                  </a:lnTo>
                  <a:lnTo>
                    <a:pt x="10042" y="116"/>
                  </a:lnTo>
                  <a:lnTo>
                    <a:pt x="9914" y="52"/>
                  </a:lnTo>
                  <a:lnTo>
                    <a:pt x="9786" y="13"/>
                  </a:lnTo>
                  <a:lnTo>
                    <a:pt x="96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2035775" y="1900975"/>
              <a:ext cx="285650" cy="191175"/>
            </a:xfrm>
            <a:custGeom>
              <a:rect b="b" l="l" r="r" t="t"/>
              <a:pathLst>
                <a:path extrusionOk="0" h="7647" w="11426">
                  <a:moveTo>
                    <a:pt x="731" y="0"/>
                  </a:moveTo>
                  <a:lnTo>
                    <a:pt x="590" y="13"/>
                  </a:lnTo>
                  <a:lnTo>
                    <a:pt x="449" y="52"/>
                  </a:lnTo>
                  <a:lnTo>
                    <a:pt x="321" y="116"/>
                  </a:lnTo>
                  <a:lnTo>
                    <a:pt x="218" y="205"/>
                  </a:lnTo>
                  <a:lnTo>
                    <a:pt x="129" y="321"/>
                  </a:lnTo>
                  <a:lnTo>
                    <a:pt x="65" y="436"/>
                  </a:lnTo>
                  <a:lnTo>
                    <a:pt x="14" y="577"/>
                  </a:lnTo>
                  <a:lnTo>
                    <a:pt x="1" y="718"/>
                  </a:lnTo>
                  <a:lnTo>
                    <a:pt x="14" y="871"/>
                  </a:lnTo>
                  <a:lnTo>
                    <a:pt x="65" y="1012"/>
                  </a:lnTo>
                  <a:lnTo>
                    <a:pt x="129" y="1128"/>
                  </a:lnTo>
                  <a:lnTo>
                    <a:pt x="218" y="1243"/>
                  </a:lnTo>
                  <a:lnTo>
                    <a:pt x="321" y="1333"/>
                  </a:lnTo>
                  <a:lnTo>
                    <a:pt x="449" y="1397"/>
                  </a:lnTo>
                  <a:lnTo>
                    <a:pt x="590" y="1435"/>
                  </a:lnTo>
                  <a:lnTo>
                    <a:pt x="731" y="1448"/>
                  </a:lnTo>
                  <a:lnTo>
                    <a:pt x="7647" y="1448"/>
                  </a:lnTo>
                  <a:lnTo>
                    <a:pt x="10016" y="7199"/>
                  </a:lnTo>
                  <a:lnTo>
                    <a:pt x="10068" y="7301"/>
                  </a:lnTo>
                  <a:lnTo>
                    <a:pt x="10132" y="7391"/>
                  </a:lnTo>
                  <a:lnTo>
                    <a:pt x="10209" y="7467"/>
                  </a:lnTo>
                  <a:lnTo>
                    <a:pt x="10285" y="7532"/>
                  </a:lnTo>
                  <a:lnTo>
                    <a:pt x="10388" y="7583"/>
                  </a:lnTo>
                  <a:lnTo>
                    <a:pt x="10478" y="7621"/>
                  </a:lnTo>
                  <a:lnTo>
                    <a:pt x="10580" y="7634"/>
                  </a:lnTo>
                  <a:lnTo>
                    <a:pt x="10695" y="7647"/>
                  </a:lnTo>
                  <a:lnTo>
                    <a:pt x="10836" y="7634"/>
                  </a:lnTo>
                  <a:lnTo>
                    <a:pt x="10964" y="7596"/>
                  </a:lnTo>
                  <a:lnTo>
                    <a:pt x="11105" y="7519"/>
                  </a:lnTo>
                  <a:lnTo>
                    <a:pt x="11208" y="7429"/>
                  </a:lnTo>
                  <a:lnTo>
                    <a:pt x="11297" y="7327"/>
                  </a:lnTo>
                  <a:lnTo>
                    <a:pt x="11361" y="7199"/>
                  </a:lnTo>
                  <a:lnTo>
                    <a:pt x="11400" y="7070"/>
                  </a:lnTo>
                  <a:lnTo>
                    <a:pt x="11425" y="6930"/>
                  </a:lnTo>
                  <a:lnTo>
                    <a:pt x="11412" y="6776"/>
                  </a:lnTo>
                  <a:lnTo>
                    <a:pt x="11361" y="6635"/>
                  </a:lnTo>
                  <a:lnTo>
                    <a:pt x="8800" y="449"/>
                  </a:lnTo>
                  <a:lnTo>
                    <a:pt x="8748" y="346"/>
                  </a:lnTo>
                  <a:lnTo>
                    <a:pt x="8684" y="257"/>
                  </a:lnTo>
                  <a:lnTo>
                    <a:pt x="8620" y="180"/>
                  </a:lnTo>
                  <a:lnTo>
                    <a:pt x="8531" y="116"/>
                  </a:lnTo>
                  <a:lnTo>
                    <a:pt x="8441" y="65"/>
                  </a:lnTo>
                  <a:lnTo>
                    <a:pt x="8339" y="26"/>
                  </a:lnTo>
                  <a:lnTo>
                    <a:pt x="8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1997350" y="1939075"/>
              <a:ext cx="148600" cy="292375"/>
            </a:xfrm>
            <a:custGeom>
              <a:rect b="b" l="l" r="r" t="t"/>
              <a:pathLst>
                <a:path extrusionOk="0" h="11695" w="5944">
                  <a:moveTo>
                    <a:pt x="731" y="1"/>
                  </a:moveTo>
                  <a:lnTo>
                    <a:pt x="590" y="13"/>
                  </a:lnTo>
                  <a:lnTo>
                    <a:pt x="449" y="65"/>
                  </a:lnTo>
                  <a:lnTo>
                    <a:pt x="334" y="129"/>
                  </a:lnTo>
                  <a:lnTo>
                    <a:pt x="218" y="218"/>
                  </a:lnTo>
                  <a:lnTo>
                    <a:pt x="129" y="321"/>
                  </a:lnTo>
                  <a:lnTo>
                    <a:pt x="65" y="449"/>
                  </a:lnTo>
                  <a:lnTo>
                    <a:pt x="26" y="590"/>
                  </a:lnTo>
                  <a:lnTo>
                    <a:pt x="1" y="731"/>
                  </a:lnTo>
                  <a:lnTo>
                    <a:pt x="1" y="5393"/>
                  </a:lnTo>
                  <a:lnTo>
                    <a:pt x="26" y="5546"/>
                  </a:lnTo>
                  <a:lnTo>
                    <a:pt x="65" y="5675"/>
                  </a:lnTo>
                  <a:lnTo>
                    <a:pt x="129" y="5803"/>
                  </a:lnTo>
                  <a:lnTo>
                    <a:pt x="218" y="5905"/>
                  </a:lnTo>
                  <a:lnTo>
                    <a:pt x="334" y="5995"/>
                  </a:lnTo>
                  <a:lnTo>
                    <a:pt x="449" y="6072"/>
                  </a:lnTo>
                  <a:lnTo>
                    <a:pt x="590" y="6110"/>
                  </a:lnTo>
                  <a:lnTo>
                    <a:pt x="731" y="6123"/>
                  </a:lnTo>
                  <a:lnTo>
                    <a:pt x="4484" y="6123"/>
                  </a:lnTo>
                  <a:lnTo>
                    <a:pt x="4484" y="10964"/>
                  </a:lnTo>
                  <a:lnTo>
                    <a:pt x="4496" y="11105"/>
                  </a:lnTo>
                  <a:lnTo>
                    <a:pt x="4548" y="11246"/>
                  </a:lnTo>
                  <a:lnTo>
                    <a:pt x="4612" y="11361"/>
                  </a:lnTo>
                  <a:lnTo>
                    <a:pt x="4701" y="11477"/>
                  </a:lnTo>
                  <a:lnTo>
                    <a:pt x="4804" y="11566"/>
                  </a:lnTo>
                  <a:lnTo>
                    <a:pt x="4932" y="11630"/>
                  </a:lnTo>
                  <a:lnTo>
                    <a:pt x="5060" y="11669"/>
                  </a:lnTo>
                  <a:lnTo>
                    <a:pt x="5214" y="11694"/>
                  </a:lnTo>
                  <a:lnTo>
                    <a:pt x="5354" y="11669"/>
                  </a:lnTo>
                  <a:lnTo>
                    <a:pt x="5495" y="11630"/>
                  </a:lnTo>
                  <a:lnTo>
                    <a:pt x="5623" y="11566"/>
                  </a:lnTo>
                  <a:lnTo>
                    <a:pt x="5726" y="11477"/>
                  </a:lnTo>
                  <a:lnTo>
                    <a:pt x="5816" y="11361"/>
                  </a:lnTo>
                  <a:lnTo>
                    <a:pt x="5880" y="11246"/>
                  </a:lnTo>
                  <a:lnTo>
                    <a:pt x="5931" y="11105"/>
                  </a:lnTo>
                  <a:lnTo>
                    <a:pt x="5944" y="10964"/>
                  </a:lnTo>
                  <a:lnTo>
                    <a:pt x="5944" y="5393"/>
                  </a:lnTo>
                  <a:lnTo>
                    <a:pt x="5931" y="5252"/>
                  </a:lnTo>
                  <a:lnTo>
                    <a:pt x="5880" y="5111"/>
                  </a:lnTo>
                  <a:lnTo>
                    <a:pt x="5816" y="4983"/>
                  </a:lnTo>
                  <a:lnTo>
                    <a:pt x="5726" y="4880"/>
                  </a:lnTo>
                  <a:lnTo>
                    <a:pt x="5623" y="4791"/>
                  </a:lnTo>
                  <a:lnTo>
                    <a:pt x="5495" y="4727"/>
                  </a:lnTo>
                  <a:lnTo>
                    <a:pt x="5354" y="4676"/>
                  </a:lnTo>
                  <a:lnTo>
                    <a:pt x="5214" y="4663"/>
                  </a:lnTo>
                  <a:lnTo>
                    <a:pt x="1461" y="4663"/>
                  </a:lnTo>
                  <a:lnTo>
                    <a:pt x="1461" y="731"/>
                  </a:lnTo>
                  <a:lnTo>
                    <a:pt x="1448" y="590"/>
                  </a:lnTo>
                  <a:lnTo>
                    <a:pt x="1410" y="449"/>
                  </a:lnTo>
                  <a:lnTo>
                    <a:pt x="1333" y="321"/>
                  </a:lnTo>
                  <a:lnTo>
                    <a:pt x="1256" y="218"/>
                  </a:lnTo>
                  <a:lnTo>
                    <a:pt x="1141" y="129"/>
                  </a:lnTo>
                  <a:lnTo>
                    <a:pt x="1013" y="65"/>
                  </a:lnTo>
                  <a:lnTo>
                    <a:pt x="884" y="13"/>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1749200" y="2006650"/>
              <a:ext cx="152125" cy="400575"/>
            </a:xfrm>
            <a:custGeom>
              <a:rect b="b" l="l" r="r" t="t"/>
              <a:pathLst>
                <a:path extrusionOk="0" h="16023" w="6085">
                  <a:moveTo>
                    <a:pt x="2895" y="0"/>
                  </a:moveTo>
                  <a:lnTo>
                    <a:pt x="2742" y="13"/>
                  </a:lnTo>
                  <a:lnTo>
                    <a:pt x="2601" y="51"/>
                  </a:lnTo>
                  <a:lnTo>
                    <a:pt x="2485" y="128"/>
                  </a:lnTo>
                  <a:lnTo>
                    <a:pt x="2370" y="218"/>
                  </a:lnTo>
                  <a:lnTo>
                    <a:pt x="2280" y="320"/>
                  </a:lnTo>
                  <a:lnTo>
                    <a:pt x="2216" y="448"/>
                  </a:lnTo>
                  <a:lnTo>
                    <a:pt x="2178" y="576"/>
                  </a:lnTo>
                  <a:lnTo>
                    <a:pt x="2165" y="730"/>
                  </a:lnTo>
                  <a:lnTo>
                    <a:pt x="2165" y="4163"/>
                  </a:lnTo>
                  <a:lnTo>
                    <a:pt x="2178" y="4304"/>
                  </a:lnTo>
                  <a:lnTo>
                    <a:pt x="2216" y="4444"/>
                  </a:lnTo>
                  <a:lnTo>
                    <a:pt x="2280" y="4573"/>
                  </a:lnTo>
                  <a:lnTo>
                    <a:pt x="2370" y="4675"/>
                  </a:lnTo>
                  <a:lnTo>
                    <a:pt x="2485" y="4765"/>
                  </a:lnTo>
                  <a:lnTo>
                    <a:pt x="2601" y="4829"/>
                  </a:lnTo>
                  <a:lnTo>
                    <a:pt x="2742" y="4880"/>
                  </a:lnTo>
                  <a:lnTo>
                    <a:pt x="2895" y="4893"/>
                  </a:lnTo>
                  <a:lnTo>
                    <a:pt x="4624" y="4893"/>
                  </a:lnTo>
                  <a:lnTo>
                    <a:pt x="4624" y="10157"/>
                  </a:lnTo>
                  <a:lnTo>
                    <a:pt x="731" y="10157"/>
                  </a:lnTo>
                  <a:lnTo>
                    <a:pt x="590" y="10170"/>
                  </a:lnTo>
                  <a:lnTo>
                    <a:pt x="449" y="10208"/>
                  </a:lnTo>
                  <a:lnTo>
                    <a:pt x="321" y="10285"/>
                  </a:lnTo>
                  <a:lnTo>
                    <a:pt x="218" y="10362"/>
                  </a:lnTo>
                  <a:lnTo>
                    <a:pt x="129" y="10477"/>
                  </a:lnTo>
                  <a:lnTo>
                    <a:pt x="65" y="10605"/>
                  </a:lnTo>
                  <a:lnTo>
                    <a:pt x="26" y="10733"/>
                  </a:lnTo>
                  <a:lnTo>
                    <a:pt x="1" y="10887"/>
                  </a:lnTo>
                  <a:lnTo>
                    <a:pt x="1" y="15293"/>
                  </a:lnTo>
                  <a:lnTo>
                    <a:pt x="26" y="15434"/>
                  </a:lnTo>
                  <a:lnTo>
                    <a:pt x="65" y="15574"/>
                  </a:lnTo>
                  <a:lnTo>
                    <a:pt x="129" y="15703"/>
                  </a:lnTo>
                  <a:lnTo>
                    <a:pt x="218" y="15805"/>
                  </a:lnTo>
                  <a:lnTo>
                    <a:pt x="321" y="15895"/>
                  </a:lnTo>
                  <a:lnTo>
                    <a:pt x="449" y="15959"/>
                  </a:lnTo>
                  <a:lnTo>
                    <a:pt x="590" y="16010"/>
                  </a:lnTo>
                  <a:lnTo>
                    <a:pt x="731" y="16023"/>
                  </a:lnTo>
                  <a:lnTo>
                    <a:pt x="884" y="16010"/>
                  </a:lnTo>
                  <a:lnTo>
                    <a:pt x="1012" y="15959"/>
                  </a:lnTo>
                  <a:lnTo>
                    <a:pt x="1141" y="15895"/>
                  </a:lnTo>
                  <a:lnTo>
                    <a:pt x="1243" y="15805"/>
                  </a:lnTo>
                  <a:lnTo>
                    <a:pt x="1333" y="15703"/>
                  </a:lnTo>
                  <a:lnTo>
                    <a:pt x="1410" y="15574"/>
                  </a:lnTo>
                  <a:lnTo>
                    <a:pt x="1448" y="15434"/>
                  </a:lnTo>
                  <a:lnTo>
                    <a:pt x="1461" y="15293"/>
                  </a:lnTo>
                  <a:lnTo>
                    <a:pt x="1461" y="11617"/>
                  </a:lnTo>
                  <a:lnTo>
                    <a:pt x="5354" y="11617"/>
                  </a:lnTo>
                  <a:lnTo>
                    <a:pt x="5495" y="11591"/>
                  </a:lnTo>
                  <a:lnTo>
                    <a:pt x="5636" y="11553"/>
                  </a:lnTo>
                  <a:lnTo>
                    <a:pt x="5764" y="11489"/>
                  </a:lnTo>
                  <a:lnTo>
                    <a:pt x="5867" y="11399"/>
                  </a:lnTo>
                  <a:lnTo>
                    <a:pt x="5956" y="11284"/>
                  </a:lnTo>
                  <a:lnTo>
                    <a:pt x="6020" y="11169"/>
                  </a:lnTo>
                  <a:lnTo>
                    <a:pt x="6072" y="11028"/>
                  </a:lnTo>
                  <a:lnTo>
                    <a:pt x="6084" y="10887"/>
                  </a:lnTo>
                  <a:lnTo>
                    <a:pt x="6084" y="4163"/>
                  </a:lnTo>
                  <a:lnTo>
                    <a:pt x="6072" y="4009"/>
                  </a:lnTo>
                  <a:lnTo>
                    <a:pt x="6020" y="3881"/>
                  </a:lnTo>
                  <a:lnTo>
                    <a:pt x="5956" y="3753"/>
                  </a:lnTo>
                  <a:lnTo>
                    <a:pt x="5867" y="3650"/>
                  </a:lnTo>
                  <a:lnTo>
                    <a:pt x="5764" y="3561"/>
                  </a:lnTo>
                  <a:lnTo>
                    <a:pt x="5636" y="3497"/>
                  </a:lnTo>
                  <a:lnTo>
                    <a:pt x="5495" y="3445"/>
                  </a:lnTo>
                  <a:lnTo>
                    <a:pt x="5354" y="3433"/>
                  </a:lnTo>
                  <a:lnTo>
                    <a:pt x="3612" y="3433"/>
                  </a:lnTo>
                  <a:lnTo>
                    <a:pt x="3612" y="730"/>
                  </a:lnTo>
                  <a:lnTo>
                    <a:pt x="3600" y="576"/>
                  </a:lnTo>
                  <a:lnTo>
                    <a:pt x="3561" y="448"/>
                  </a:lnTo>
                  <a:lnTo>
                    <a:pt x="3497" y="320"/>
                  </a:lnTo>
                  <a:lnTo>
                    <a:pt x="3408" y="218"/>
                  </a:lnTo>
                  <a:lnTo>
                    <a:pt x="3292" y="128"/>
                  </a:lnTo>
                  <a:lnTo>
                    <a:pt x="3177" y="51"/>
                  </a:lnTo>
                  <a:lnTo>
                    <a:pt x="3036" y="13"/>
                  </a:lnTo>
                  <a:lnTo>
                    <a:pt x="28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1496900" y="1950925"/>
              <a:ext cx="160125" cy="256825"/>
            </a:xfrm>
            <a:custGeom>
              <a:rect b="b" l="l" r="r" t="t"/>
              <a:pathLst>
                <a:path extrusionOk="0" h="10273" w="6405">
                  <a:moveTo>
                    <a:pt x="5597" y="1"/>
                  </a:moveTo>
                  <a:lnTo>
                    <a:pt x="5469" y="26"/>
                  </a:lnTo>
                  <a:lnTo>
                    <a:pt x="5328" y="77"/>
                  </a:lnTo>
                  <a:lnTo>
                    <a:pt x="5213" y="154"/>
                  </a:lnTo>
                  <a:lnTo>
                    <a:pt x="5110" y="269"/>
                  </a:lnTo>
                  <a:lnTo>
                    <a:pt x="167" y="6353"/>
                  </a:lnTo>
                  <a:lnTo>
                    <a:pt x="90" y="6456"/>
                  </a:lnTo>
                  <a:lnTo>
                    <a:pt x="39" y="6584"/>
                  </a:lnTo>
                  <a:lnTo>
                    <a:pt x="13" y="6699"/>
                  </a:lnTo>
                  <a:lnTo>
                    <a:pt x="0" y="6827"/>
                  </a:lnTo>
                  <a:lnTo>
                    <a:pt x="26" y="6955"/>
                  </a:lnTo>
                  <a:lnTo>
                    <a:pt x="51" y="7083"/>
                  </a:lnTo>
                  <a:lnTo>
                    <a:pt x="115" y="7199"/>
                  </a:lnTo>
                  <a:lnTo>
                    <a:pt x="192" y="7301"/>
                  </a:lnTo>
                  <a:lnTo>
                    <a:pt x="2664" y="10029"/>
                  </a:lnTo>
                  <a:lnTo>
                    <a:pt x="2715" y="10080"/>
                  </a:lnTo>
                  <a:lnTo>
                    <a:pt x="2779" y="10132"/>
                  </a:lnTo>
                  <a:lnTo>
                    <a:pt x="2843" y="10170"/>
                  </a:lnTo>
                  <a:lnTo>
                    <a:pt x="2920" y="10208"/>
                  </a:lnTo>
                  <a:lnTo>
                    <a:pt x="2984" y="10234"/>
                  </a:lnTo>
                  <a:lnTo>
                    <a:pt x="3061" y="10260"/>
                  </a:lnTo>
                  <a:lnTo>
                    <a:pt x="3202" y="10272"/>
                  </a:lnTo>
                  <a:lnTo>
                    <a:pt x="3330" y="10260"/>
                  </a:lnTo>
                  <a:lnTo>
                    <a:pt x="3458" y="10221"/>
                  </a:lnTo>
                  <a:lnTo>
                    <a:pt x="3586" y="10170"/>
                  </a:lnTo>
                  <a:lnTo>
                    <a:pt x="3689" y="10080"/>
                  </a:lnTo>
                  <a:lnTo>
                    <a:pt x="3791" y="9978"/>
                  </a:lnTo>
                  <a:lnTo>
                    <a:pt x="3868" y="9850"/>
                  </a:lnTo>
                  <a:lnTo>
                    <a:pt x="3906" y="9722"/>
                  </a:lnTo>
                  <a:lnTo>
                    <a:pt x="3932" y="9581"/>
                  </a:lnTo>
                  <a:lnTo>
                    <a:pt x="3932" y="9440"/>
                  </a:lnTo>
                  <a:lnTo>
                    <a:pt x="3894" y="9299"/>
                  </a:lnTo>
                  <a:lnTo>
                    <a:pt x="3830" y="9171"/>
                  </a:lnTo>
                  <a:lnTo>
                    <a:pt x="3740" y="9056"/>
                  </a:lnTo>
                  <a:lnTo>
                    <a:pt x="1691" y="6789"/>
                  </a:lnTo>
                  <a:lnTo>
                    <a:pt x="6238" y="1179"/>
                  </a:lnTo>
                  <a:lnTo>
                    <a:pt x="6327" y="1064"/>
                  </a:lnTo>
                  <a:lnTo>
                    <a:pt x="6378" y="923"/>
                  </a:lnTo>
                  <a:lnTo>
                    <a:pt x="6404" y="795"/>
                  </a:lnTo>
                  <a:lnTo>
                    <a:pt x="6404" y="654"/>
                  </a:lnTo>
                  <a:lnTo>
                    <a:pt x="6378" y="513"/>
                  </a:lnTo>
                  <a:lnTo>
                    <a:pt x="6314" y="385"/>
                  </a:lnTo>
                  <a:lnTo>
                    <a:pt x="6238" y="257"/>
                  </a:lnTo>
                  <a:lnTo>
                    <a:pt x="6135" y="154"/>
                  </a:lnTo>
                  <a:lnTo>
                    <a:pt x="6007" y="77"/>
                  </a:lnTo>
                  <a:lnTo>
                    <a:pt x="5879" y="26"/>
                  </a:lnTo>
                  <a:lnTo>
                    <a:pt x="57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p:nvPr/>
          </p:nvSpPr>
          <p:spPr>
            <a:xfrm>
              <a:off x="1203275" y="1889125"/>
              <a:ext cx="391950" cy="276675"/>
            </a:xfrm>
            <a:custGeom>
              <a:rect b="b" l="l" r="r" t="t"/>
              <a:pathLst>
                <a:path extrusionOk="0" h="11067" w="15678">
                  <a:moveTo>
                    <a:pt x="14909" y="1"/>
                  </a:moveTo>
                  <a:lnTo>
                    <a:pt x="14768" y="26"/>
                  </a:lnTo>
                  <a:lnTo>
                    <a:pt x="14627" y="65"/>
                  </a:lnTo>
                  <a:lnTo>
                    <a:pt x="14512" y="141"/>
                  </a:lnTo>
                  <a:lnTo>
                    <a:pt x="14396" y="244"/>
                  </a:lnTo>
                  <a:lnTo>
                    <a:pt x="8594" y="6878"/>
                  </a:lnTo>
                  <a:lnTo>
                    <a:pt x="3561" y="6878"/>
                  </a:lnTo>
                  <a:lnTo>
                    <a:pt x="3420" y="6891"/>
                  </a:lnTo>
                  <a:lnTo>
                    <a:pt x="3292" y="6930"/>
                  </a:lnTo>
                  <a:lnTo>
                    <a:pt x="3164" y="6994"/>
                  </a:lnTo>
                  <a:lnTo>
                    <a:pt x="3061" y="7083"/>
                  </a:lnTo>
                  <a:lnTo>
                    <a:pt x="218" y="9811"/>
                  </a:lnTo>
                  <a:lnTo>
                    <a:pt x="128" y="9927"/>
                  </a:lnTo>
                  <a:lnTo>
                    <a:pt x="64" y="10042"/>
                  </a:lnTo>
                  <a:lnTo>
                    <a:pt x="13" y="10183"/>
                  </a:lnTo>
                  <a:lnTo>
                    <a:pt x="0" y="10324"/>
                  </a:lnTo>
                  <a:lnTo>
                    <a:pt x="13" y="10465"/>
                  </a:lnTo>
                  <a:lnTo>
                    <a:pt x="52" y="10593"/>
                  </a:lnTo>
                  <a:lnTo>
                    <a:pt x="116" y="10721"/>
                  </a:lnTo>
                  <a:lnTo>
                    <a:pt x="205" y="10836"/>
                  </a:lnTo>
                  <a:lnTo>
                    <a:pt x="256" y="10887"/>
                  </a:lnTo>
                  <a:lnTo>
                    <a:pt x="320" y="10939"/>
                  </a:lnTo>
                  <a:lnTo>
                    <a:pt x="449" y="11003"/>
                  </a:lnTo>
                  <a:lnTo>
                    <a:pt x="589" y="11054"/>
                  </a:lnTo>
                  <a:lnTo>
                    <a:pt x="730" y="11067"/>
                  </a:lnTo>
                  <a:lnTo>
                    <a:pt x="871" y="11054"/>
                  </a:lnTo>
                  <a:lnTo>
                    <a:pt x="999" y="11015"/>
                  </a:lnTo>
                  <a:lnTo>
                    <a:pt x="1127" y="10951"/>
                  </a:lnTo>
                  <a:lnTo>
                    <a:pt x="1230" y="10862"/>
                  </a:lnTo>
                  <a:lnTo>
                    <a:pt x="3855" y="8339"/>
                  </a:lnTo>
                  <a:lnTo>
                    <a:pt x="8915" y="8339"/>
                  </a:lnTo>
                  <a:lnTo>
                    <a:pt x="9004" y="8326"/>
                  </a:lnTo>
                  <a:lnTo>
                    <a:pt x="9068" y="8313"/>
                  </a:lnTo>
                  <a:lnTo>
                    <a:pt x="9145" y="8300"/>
                  </a:lnTo>
                  <a:lnTo>
                    <a:pt x="9222" y="8274"/>
                  </a:lnTo>
                  <a:lnTo>
                    <a:pt x="9286" y="8236"/>
                  </a:lnTo>
                  <a:lnTo>
                    <a:pt x="9350" y="8185"/>
                  </a:lnTo>
                  <a:lnTo>
                    <a:pt x="9414" y="8146"/>
                  </a:lnTo>
                  <a:lnTo>
                    <a:pt x="9465" y="8082"/>
                  </a:lnTo>
                  <a:lnTo>
                    <a:pt x="15498" y="1205"/>
                  </a:lnTo>
                  <a:lnTo>
                    <a:pt x="15587" y="1089"/>
                  </a:lnTo>
                  <a:lnTo>
                    <a:pt x="15639" y="948"/>
                  </a:lnTo>
                  <a:lnTo>
                    <a:pt x="15677" y="820"/>
                  </a:lnTo>
                  <a:lnTo>
                    <a:pt x="15677" y="679"/>
                  </a:lnTo>
                  <a:lnTo>
                    <a:pt x="15651" y="539"/>
                  </a:lnTo>
                  <a:lnTo>
                    <a:pt x="15600" y="410"/>
                  </a:lnTo>
                  <a:lnTo>
                    <a:pt x="15536" y="282"/>
                  </a:lnTo>
                  <a:lnTo>
                    <a:pt x="15434" y="180"/>
                  </a:lnTo>
                  <a:lnTo>
                    <a:pt x="15306" y="90"/>
                  </a:lnTo>
                  <a:lnTo>
                    <a:pt x="15178" y="39"/>
                  </a:lnTo>
                  <a:lnTo>
                    <a:pt x="150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1282050" y="1700525"/>
              <a:ext cx="251375" cy="36225"/>
            </a:xfrm>
            <a:custGeom>
              <a:rect b="b" l="l" r="r" t="t"/>
              <a:pathLst>
                <a:path extrusionOk="0" h="1449" w="10055">
                  <a:moveTo>
                    <a:pt x="730" y="1"/>
                  </a:moveTo>
                  <a:lnTo>
                    <a:pt x="576" y="14"/>
                  </a:lnTo>
                  <a:lnTo>
                    <a:pt x="448" y="52"/>
                  </a:lnTo>
                  <a:lnTo>
                    <a:pt x="320" y="116"/>
                  </a:lnTo>
                  <a:lnTo>
                    <a:pt x="218" y="206"/>
                  </a:lnTo>
                  <a:lnTo>
                    <a:pt x="128" y="321"/>
                  </a:lnTo>
                  <a:lnTo>
                    <a:pt x="51" y="436"/>
                  </a:lnTo>
                  <a:lnTo>
                    <a:pt x="13" y="577"/>
                  </a:lnTo>
                  <a:lnTo>
                    <a:pt x="0" y="718"/>
                  </a:lnTo>
                  <a:lnTo>
                    <a:pt x="13" y="872"/>
                  </a:lnTo>
                  <a:lnTo>
                    <a:pt x="51" y="1013"/>
                  </a:lnTo>
                  <a:lnTo>
                    <a:pt x="128" y="1128"/>
                  </a:lnTo>
                  <a:lnTo>
                    <a:pt x="218" y="1243"/>
                  </a:lnTo>
                  <a:lnTo>
                    <a:pt x="320" y="1333"/>
                  </a:lnTo>
                  <a:lnTo>
                    <a:pt x="448" y="1397"/>
                  </a:lnTo>
                  <a:lnTo>
                    <a:pt x="576" y="1435"/>
                  </a:lnTo>
                  <a:lnTo>
                    <a:pt x="730" y="1448"/>
                  </a:lnTo>
                  <a:lnTo>
                    <a:pt x="9324" y="1448"/>
                  </a:lnTo>
                  <a:lnTo>
                    <a:pt x="9478" y="1435"/>
                  </a:lnTo>
                  <a:lnTo>
                    <a:pt x="9606" y="1397"/>
                  </a:lnTo>
                  <a:lnTo>
                    <a:pt x="9734" y="1333"/>
                  </a:lnTo>
                  <a:lnTo>
                    <a:pt x="9849" y="1243"/>
                  </a:lnTo>
                  <a:lnTo>
                    <a:pt x="9926" y="1128"/>
                  </a:lnTo>
                  <a:lnTo>
                    <a:pt x="10003" y="1013"/>
                  </a:lnTo>
                  <a:lnTo>
                    <a:pt x="10041" y="872"/>
                  </a:lnTo>
                  <a:lnTo>
                    <a:pt x="10054" y="718"/>
                  </a:lnTo>
                  <a:lnTo>
                    <a:pt x="10041" y="577"/>
                  </a:lnTo>
                  <a:lnTo>
                    <a:pt x="10003" y="436"/>
                  </a:lnTo>
                  <a:lnTo>
                    <a:pt x="9926" y="321"/>
                  </a:lnTo>
                  <a:lnTo>
                    <a:pt x="9849" y="206"/>
                  </a:lnTo>
                  <a:lnTo>
                    <a:pt x="9734" y="116"/>
                  </a:lnTo>
                  <a:lnTo>
                    <a:pt x="9606" y="52"/>
                  </a:lnTo>
                  <a:lnTo>
                    <a:pt x="9478" y="14"/>
                  </a:lnTo>
                  <a:lnTo>
                    <a:pt x="9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p:nvPr/>
          </p:nvSpPr>
          <p:spPr>
            <a:xfrm>
              <a:off x="1263775" y="1375850"/>
              <a:ext cx="330800" cy="172925"/>
            </a:xfrm>
            <a:custGeom>
              <a:rect b="b" l="l" r="r" t="t"/>
              <a:pathLst>
                <a:path extrusionOk="0" h="6917" w="13232">
                  <a:moveTo>
                    <a:pt x="757" y="1"/>
                  </a:moveTo>
                  <a:lnTo>
                    <a:pt x="616" y="13"/>
                  </a:lnTo>
                  <a:lnTo>
                    <a:pt x="475" y="39"/>
                  </a:lnTo>
                  <a:lnTo>
                    <a:pt x="347" y="103"/>
                  </a:lnTo>
                  <a:lnTo>
                    <a:pt x="232" y="193"/>
                  </a:lnTo>
                  <a:lnTo>
                    <a:pt x="129" y="308"/>
                  </a:lnTo>
                  <a:lnTo>
                    <a:pt x="65" y="423"/>
                  </a:lnTo>
                  <a:lnTo>
                    <a:pt x="14" y="564"/>
                  </a:lnTo>
                  <a:lnTo>
                    <a:pt x="1" y="692"/>
                  </a:lnTo>
                  <a:lnTo>
                    <a:pt x="1" y="833"/>
                  </a:lnTo>
                  <a:lnTo>
                    <a:pt x="39" y="974"/>
                  </a:lnTo>
                  <a:lnTo>
                    <a:pt x="103" y="1102"/>
                  </a:lnTo>
                  <a:lnTo>
                    <a:pt x="193" y="1217"/>
                  </a:lnTo>
                  <a:lnTo>
                    <a:pt x="5227" y="6686"/>
                  </a:lnTo>
                  <a:lnTo>
                    <a:pt x="5278" y="6737"/>
                  </a:lnTo>
                  <a:lnTo>
                    <a:pt x="5342" y="6776"/>
                  </a:lnTo>
                  <a:lnTo>
                    <a:pt x="5406" y="6827"/>
                  </a:lnTo>
                  <a:lnTo>
                    <a:pt x="5470" y="6853"/>
                  </a:lnTo>
                  <a:lnTo>
                    <a:pt x="5534" y="6878"/>
                  </a:lnTo>
                  <a:lnTo>
                    <a:pt x="5611" y="6904"/>
                  </a:lnTo>
                  <a:lnTo>
                    <a:pt x="5688" y="6917"/>
                  </a:lnTo>
                  <a:lnTo>
                    <a:pt x="12514" y="6917"/>
                  </a:lnTo>
                  <a:lnTo>
                    <a:pt x="12655" y="6904"/>
                  </a:lnTo>
                  <a:lnTo>
                    <a:pt x="12796" y="6853"/>
                  </a:lnTo>
                  <a:lnTo>
                    <a:pt x="12911" y="6789"/>
                  </a:lnTo>
                  <a:lnTo>
                    <a:pt x="13027" y="6699"/>
                  </a:lnTo>
                  <a:lnTo>
                    <a:pt x="13116" y="6597"/>
                  </a:lnTo>
                  <a:lnTo>
                    <a:pt x="13180" y="6469"/>
                  </a:lnTo>
                  <a:lnTo>
                    <a:pt x="13219" y="6340"/>
                  </a:lnTo>
                  <a:lnTo>
                    <a:pt x="13231" y="6187"/>
                  </a:lnTo>
                  <a:lnTo>
                    <a:pt x="13219" y="6046"/>
                  </a:lnTo>
                  <a:lnTo>
                    <a:pt x="13180" y="5905"/>
                  </a:lnTo>
                  <a:lnTo>
                    <a:pt x="13116" y="5777"/>
                  </a:lnTo>
                  <a:lnTo>
                    <a:pt x="13027" y="5674"/>
                  </a:lnTo>
                  <a:lnTo>
                    <a:pt x="12911" y="5585"/>
                  </a:lnTo>
                  <a:lnTo>
                    <a:pt x="12796" y="5521"/>
                  </a:lnTo>
                  <a:lnTo>
                    <a:pt x="12655" y="5470"/>
                  </a:lnTo>
                  <a:lnTo>
                    <a:pt x="12514" y="5457"/>
                  </a:lnTo>
                  <a:lnTo>
                    <a:pt x="6072" y="5457"/>
                  </a:lnTo>
                  <a:lnTo>
                    <a:pt x="1256" y="231"/>
                  </a:lnTo>
                  <a:lnTo>
                    <a:pt x="1154" y="141"/>
                  </a:lnTo>
                  <a:lnTo>
                    <a:pt x="1026" y="65"/>
                  </a:lnTo>
                  <a:lnTo>
                    <a:pt x="898" y="13"/>
                  </a:ln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1"/>
            <p:cNvSpPr/>
            <p:nvPr/>
          </p:nvSpPr>
          <p:spPr>
            <a:xfrm>
              <a:off x="1601275" y="1325900"/>
              <a:ext cx="36525" cy="179975"/>
            </a:xfrm>
            <a:custGeom>
              <a:rect b="b" l="l" r="r" t="t"/>
              <a:pathLst>
                <a:path extrusionOk="0" h="7199" w="1461">
                  <a:moveTo>
                    <a:pt x="730" y="1"/>
                  </a:moveTo>
                  <a:lnTo>
                    <a:pt x="577" y="13"/>
                  </a:lnTo>
                  <a:lnTo>
                    <a:pt x="449" y="65"/>
                  </a:lnTo>
                  <a:lnTo>
                    <a:pt x="321" y="129"/>
                  </a:lnTo>
                  <a:lnTo>
                    <a:pt x="218" y="218"/>
                  </a:lnTo>
                  <a:lnTo>
                    <a:pt x="129" y="321"/>
                  </a:lnTo>
                  <a:lnTo>
                    <a:pt x="52" y="449"/>
                  </a:lnTo>
                  <a:lnTo>
                    <a:pt x="13" y="590"/>
                  </a:lnTo>
                  <a:lnTo>
                    <a:pt x="0" y="731"/>
                  </a:lnTo>
                  <a:lnTo>
                    <a:pt x="0" y="6468"/>
                  </a:lnTo>
                  <a:lnTo>
                    <a:pt x="13" y="6609"/>
                  </a:lnTo>
                  <a:lnTo>
                    <a:pt x="52" y="6750"/>
                  </a:lnTo>
                  <a:lnTo>
                    <a:pt x="129" y="6878"/>
                  </a:lnTo>
                  <a:lnTo>
                    <a:pt x="218" y="6981"/>
                  </a:lnTo>
                  <a:lnTo>
                    <a:pt x="321" y="7070"/>
                  </a:lnTo>
                  <a:lnTo>
                    <a:pt x="449" y="7135"/>
                  </a:lnTo>
                  <a:lnTo>
                    <a:pt x="577" y="7173"/>
                  </a:lnTo>
                  <a:lnTo>
                    <a:pt x="730" y="7199"/>
                  </a:lnTo>
                  <a:lnTo>
                    <a:pt x="871" y="7173"/>
                  </a:lnTo>
                  <a:lnTo>
                    <a:pt x="1012" y="7135"/>
                  </a:lnTo>
                  <a:lnTo>
                    <a:pt x="1140" y="7070"/>
                  </a:lnTo>
                  <a:lnTo>
                    <a:pt x="1243" y="6981"/>
                  </a:lnTo>
                  <a:lnTo>
                    <a:pt x="1332" y="6878"/>
                  </a:lnTo>
                  <a:lnTo>
                    <a:pt x="1396" y="6750"/>
                  </a:lnTo>
                  <a:lnTo>
                    <a:pt x="1448" y="6609"/>
                  </a:lnTo>
                  <a:lnTo>
                    <a:pt x="1461" y="6468"/>
                  </a:lnTo>
                  <a:lnTo>
                    <a:pt x="1461" y="731"/>
                  </a:lnTo>
                  <a:lnTo>
                    <a:pt x="1448" y="590"/>
                  </a:lnTo>
                  <a:lnTo>
                    <a:pt x="1396" y="449"/>
                  </a:lnTo>
                  <a:lnTo>
                    <a:pt x="1332" y="321"/>
                  </a:lnTo>
                  <a:lnTo>
                    <a:pt x="1243" y="218"/>
                  </a:lnTo>
                  <a:lnTo>
                    <a:pt x="1140" y="129"/>
                  </a:lnTo>
                  <a:lnTo>
                    <a:pt x="1012" y="65"/>
                  </a:lnTo>
                  <a:lnTo>
                    <a:pt x="871" y="13"/>
                  </a:lnTo>
                  <a:lnTo>
                    <a:pt x="7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1"/>
            <p:cNvSpPr/>
            <p:nvPr/>
          </p:nvSpPr>
          <p:spPr>
            <a:xfrm>
              <a:off x="1494325" y="1391550"/>
              <a:ext cx="654200" cy="654175"/>
            </a:xfrm>
            <a:custGeom>
              <a:rect b="b" l="l" r="r" t="t"/>
              <a:pathLst>
                <a:path extrusionOk="0" h="26167" w="26168">
                  <a:moveTo>
                    <a:pt x="9952" y="0"/>
                  </a:moveTo>
                  <a:lnTo>
                    <a:pt x="9952" y="2933"/>
                  </a:lnTo>
                  <a:lnTo>
                    <a:pt x="9478" y="3087"/>
                  </a:lnTo>
                  <a:lnTo>
                    <a:pt x="9005" y="3266"/>
                  </a:lnTo>
                  <a:lnTo>
                    <a:pt x="8556" y="3458"/>
                  </a:lnTo>
                  <a:lnTo>
                    <a:pt x="8108" y="3676"/>
                  </a:lnTo>
                  <a:lnTo>
                    <a:pt x="6046" y="1614"/>
                  </a:lnTo>
                  <a:lnTo>
                    <a:pt x="1627" y="6045"/>
                  </a:lnTo>
                  <a:lnTo>
                    <a:pt x="3600" y="8031"/>
                  </a:lnTo>
                  <a:lnTo>
                    <a:pt x="3356" y="8492"/>
                  </a:lnTo>
                  <a:lnTo>
                    <a:pt x="3126" y="8966"/>
                  </a:lnTo>
                  <a:lnTo>
                    <a:pt x="2934" y="9452"/>
                  </a:lnTo>
                  <a:lnTo>
                    <a:pt x="2754" y="9952"/>
                  </a:lnTo>
                  <a:lnTo>
                    <a:pt x="1" y="9952"/>
                  </a:lnTo>
                  <a:lnTo>
                    <a:pt x="1" y="16215"/>
                  </a:lnTo>
                  <a:lnTo>
                    <a:pt x="2588" y="16215"/>
                  </a:lnTo>
                  <a:lnTo>
                    <a:pt x="2754" y="16766"/>
                  </a:lnTo>
                  <a:lnTo>
                    <a:pt x="2946" y="17291"/>
                  </a:lnTo>
                  <a:lnTo>
                    <a:pt x="3164" y="17816"/>
                  </a:lnTo>
                  <a:lnTo>
                    <a:pt x="3420" y="18328"/>
                  </a:lnTo>
                  <a:lnTo>
                    <a:pt x="1627" y="20121"/>
                  </a:lnTo>
                  <a:lnTo>
                    <a:pt x="6046" y="24553"/>
                  </a:lnTo>
                  <a:lnTo>
                    <a:pt x="7762" y="22837"/>
                  </a:lnTo>
                  <a:lnTo>
                    <a:pt x="8018" y="22977"/>
                  </a:lnTo>
                  <a:lnTo>
                    <a:pt x="8287" y="23106"/>
                  </a:lnTo>
                  <a:lnTo>
                    <a:pt x="8556" y="23234"/>
                  </a:lnTo>
                  <a:lnTo>
                    <a:pt x="8825" y="23362"/>
                  </a:lnTo>
                  <a:lnTo>
                    <a:pt x="9107" y="23477"/>
                  </a:lnTo>
                  <a:lnTo>
                    <a:pt x="9389" y="23579"/>
                  </a:lnTo>
                  <a:lnTo>
                    <a:pt x="9671" y="23669"/>
                  </a:lnTo>
                  <a:lnTo>
                    <a:pt x="9952" y="23772"/>
                  </a:lnTo>
                  <a:lnTo>
                    <a:pt x="9952" y="26167"/>
                  </a:lnTo>
                  <a:lnTo>
                    <a:pt x="16215" y="26167"/>
                  </a:lnTo>
                  <a:lnTo>
                    <a:pt x="16215" y="23772"/>
                  </a:lnTo>
                  <a:lnTo>
                    <a:pt x="16497" y="23669"/>
                  </a:lnTo>
                  <a:lnTo>
                    <a:pt x="16792" y="23579"/>
                  </a:lnTo>
                  <a:lnTo>
                    <a:pt x="17061" y="23477"/>
                  </a:lnTo>
                  <a:lnTo>
                    <a:pt x="17342" y="23362"/>
                  </a:lnTo>
                  <a:lnTo>
                    <a:pt x="17611" y="23234"/>
                  </a:lnTo>
                  <a:lnTo>
                    <a:pt x="17880" y="23106"/>
                  </a:lnTo>
                  <a:lnTo>
                    <a:pt x="18149" y="22977"/>
                  </a:lnTo>
                  <a:lnTo>
                    <a:pt x="18406" y="22837"/>
                  </a:lnTo>
                  <a:lnTo>
                    <a:pt x="20122" y="24553"/>
                  </a:lnTo>
                  <a:lnTo>
                    <a:pt x="24553" y="20121"/>
                  </a:lnTo>
                  <a:lnTo>
                    <a:pt x="22760" y="18328"/>
                  </a:lnTo>
                  <a:lnTo>
                    <a:pt x="23004" y="17816"/>
                  </a:lnTo>
                  <a:lnTo>
                    <a:pt x="23221" y="17291"/>
                  </a:lnTo>
                  <a:lnTo>
                    <a:pt x="23413" y="16766"/>
                  </a:lnTo>
                  <a:lnTo>
                    <a:pt x="23580" y="16215"/>
                  </a:lnTo>
                  <a:lnTo>
                    <a:pt x="26167" y="16215"/>
                  </a:lnTo>
                  <a:lnTo>
                    <a:pt x="26167" y="9952"/>
                  </a:lnTo>
                  <a:lnTo>
                    <a:pt x="23426" y="9952"/>
                  </a:lnTo>
                  <a:lnTo>
                    <a:pt x="23247" y="9452"/>
                  </a:lnTo>
                  <a:lnTo>
                    <a:pt x="23042" y="8966"/>
                  </a:lnTo>
                  <a:lnTo>
                    <a:pt x="22811" y="8492"/>
                  </a:lnTo>
                  <a:lnTo>
                    <a:pt x="22568" y="8031"/>
                  </a:lnTo>
                  <a:lnTo>
                    <a:pt x="24553" y="6045"/>
                  </a:lnTo>
                  <a:lnTo>
                    <a:pt x="20122" y="1614"/>
                  </a:lnTo>
                  <a:lnTo>
                    <a:pt x="18060" y="3676"/>
                  </a:lnTo>
                  <a:lnTo>
                    <a:pt x="17624" y="3458"/>
                  </a:lnTo>
                  <a:lnTo>
                    <a:pt x="17163" y="3266"/>
                  </a:lnTo>
                  <a:lnTo>
                    <a:pt x="16689" y="3087"/>
                  </a:lnTo>
                  <a:lnTo>
                    <a:pt x="16215" y="2933"/>
                  </a:lnTo>
                  <a:lnTo>
                    <a:pt x="162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1579175" y="1483125"/>
              <a:ext cx="484475" cy="484150"/>
            </a:xfrm>
            <a:custGeom>
              <a:rect b="b" l="l" r="r" t="t"/>
              <a:pathLst>
                <a:path extrusionOk="0" h="19366" w="19379">
                  <a:moveTo>
                    <a:pt x="9696" y="0"/>
                  </a:moveTo>
                  <a:lnTo>
                    <a:pt x="9197" y="13"/>
                  </a:lnTo>
                  <a:lnTo>
                    <a:pt x="8697" y="51"/>
                  </a:lnTo>
                  <a:lnTo>
                    <a:pt x="8211" y="115"/>
                  </a:lnTo>
                  <a:lnTo>
                    <a:pt x="7737" y="192"/>
                  </a:lnTo>
                  <a:lnTo>
                    <a:pt x="7276" y="308"/>
                  </a:lnTo>
                  <a:lnTo>
                    <a:pt x="6814" y="436"/>
                  </a:lnTo>
                  <a:lnTo>
                    <a:pt x="6366" y="589"/>
                  </a:lnTo>
                  <a:lnTo>
                    <a:pt x="5918" y="756"/>
                  </a:lnTo>
                  <a:lnTo>
                    <a:pt x="5495" y="948"/>
                  </a:lnTo>
                  <a:lnTo>
                    <a:pt x="5073" y="1166"/>
                  </a:lnTo>
                  <a:lnTo>
                    <a:pt x="4676" y="1396"/>
                  </a:lnTo>
                  <a:lnTo>
                    <a:pt x="4279" y="1652"/>
                  </a:lnTo>
                  <a:lnTo>
                    <a:pt x="3894" y="1921"/>
                  </a:lnTo>
                  <a:lnTo>
                    <a:pt x="3536" y="2216"/>
                  </a:lnTo>
                  <a:lnTo>
                    <a:pt x="3177" y="2511"/>
                  </a:lnTo>
                  <a:lnTo>
                    <a:pt x="2844" y="2831"/>
                  </a:lnTo>
                  <a:lnTo>
                    <a:pt x="2524" y="3177"/>
                  </a:lnTo>
                  <a:lnTo>
                    <a:pt x="2216" y="3522"/>
                  </a:lnTo>
                  <a:lnTo>
                    <a:pt x="1935" y="3894"/>
                  </a:lnTo>
                  <a:lnTo>
                    <a:pt x="1666" y="4265"/>
                  </a:lnTo>
                  <a:lnTo>
                    <a:pt x="1410" y="4662"/>
                  </a:lnTo>
                  <a:lnTo>
                    <a:pt x="1179" y="5072"/>
                  </a:lnTo>
                  <a:lnTo>
                    <a:pt x="961" y="5482"/>
                  </a:lnTo>
                  <a:lnTo>
                    <a:pt x="769" y="5917"/>
                  </a:lnTo>
                  <a:lnTo>
                    <a:pt x="590" y="6353"/>
                  </a:lnTo>
                  <a:lnTo>
                    <a:pt x="436" y="6801"/>
                  </a:lnTo>
                  <a:lnTo>
                    <a:pt x="308" y="7262"/>
                  </a:lnTo>
                  <a:lnTo>
                    <a:pt x="206" y="7736"/>
                  </a:lnTo>
                  <a:lnTo>
                    <a:pt x="116" y="8210"/>
                  </a:lnTo>
                  <a:lnTo>
                    <a:pt x="52" y="8697"/>
                  </a:lnTo>
                  <a:lnTo>
                    <a:pt x="14" y="9183"/>
                  </a:lnTo>
                  <a:lnTo>
                    <a:pt x="1" y="9683"/>
                  </a:lnTo>
                  <a:lnTo>
                    <a:pt x="14" y="10182"/>
                  </a:lnTo>
                  <a:lnTo>
                    <a:pt x="52" y="10669"/>
                  </a:lnTo>
                  <a:lnTo>
                    <a:pt x="116" y="11156"/>
                  </a:lnTo>
                  <a:lnTo>
                    <a:pt x="206" y="11630"/>
                  </a:lnTo>
                  <a:lnTo>
                    <a:pt x="308" y="12104"/>
                  </a:lnTo>
                  <a:lnTo>
                    <a:pt x="436" y="12565"/>
                  </a:lnTo>
                  <a:lnTo>
                    <a:pt x="590" y="13013"/>
                  </a:lnTo>
                  <a:lnTo>
                    <a:pt x="769" y="13448"/>
                  </a:lnTo>
                  <a:lnTo>
                    <a:pt x="961" y="13884"/>
                  </a:lnTo>
                  <a:lnTo>
                    <a:pt x="1179" y="14307"/>
                  </a:lnTo>
                  <a:lnTo>
                    <a:pt x="1410" y="14704"/>
                  </a:lnTo>
                  <a:lnTo>
                    <a:pt x="1666" y="15101"/>
                  </a:lnTo>
                  <a:lnTo>
                    <a:pt x="1935" y="15485"/>
                  </a:lnTo>
                  <a:lnTo>
                    <a:pt x="2216" y="15844"/>
                  </a:lnTo>
                  <a:lnTo>
                    <a:pt x="2524" y="16202"/>
                  </a:lnTo>
                  <a:lnTo>
                    <a:pt x="2844" y="16535"/>
                  </a:lnTo>
                  <a:lnTo>
                    <a:pt x="3177" y="16855"/>
                  </a:lnTo>
                  <a:lnTo>
                    <a:pt x="3536" y="17163"/>
                  </a:lnTo>
                  <a:lnTo>
                    <a:pt x="3894" y="17445"/>
                  </a:lnTo>
                  <a:lnTo>
                    <a:pt x="4279" y="17714"/>
                  </a:lnTo>
                  <a:lnTo>
                    <a:pt x="4676" y="17970"/>
                  </a:lnTo>
                  <a:lnTo>
                    <a:pt x="5073" y="18200"/>
                  </a:lnTo>
                  <a:lnTo>
                    <a:pt x="5495" y="18418"/>
                  </a:lnTo>
                  <a:lnTo>
                    <a:pt x="5918" y="18610"/>
                  </a:lnTo>
                  <a:lnTo>
                    <a:pt x="6366" y="18777"/>
                  </a:lnTo>
                  <a:lnTo>
                    <a:pt x="6814" y="18930"/>
                  </a:lnTo>
                  <a:lnTo>
                    <a:pt x="7276" y="19058"/>
                  </a:lnTo>
                  <a:lnTo>
                    <a:pt x="7737" y="19174"/>
                  </a:lnTo>
                  <a:lnTo>
                    <a:pt x="8211" y="19263"/>
                  </a:lnTo>
                  <a:lnTo>
                    <a:pt x="8697" y="19314"/>
                  </a:lnTo>
                  <a:lnTo>
                    <a:pt x="9197" y="19353"/>
                  </a:lnTo>
                  <a:lnTo>
                    <a:pt x="9696" y="19366"/>
                  </a:lnTo>
                  <a:lnTo>
                    <a:pt x="10196" y="19353"/>
                  </a:lnTo>
                  <a:lnTo>
                    <a:pt x="10682" y="19314"/>
                  </a:lnTo>
                  <a:lnTo>
                    <a:pt x="11169" y="19263"/>
                  </a:lnTo>
                  <a:lnTo>
                    <a:pt x="11643" y="19174"/>
                  </a:lnTo>
                  <a:lnTo>
                    <a:pt x="12117" y="19058"/>
                  </a:lnTo>
                  <a:lnTo>
                    <a:pt x="12565" y="18930"/>
                  </a:lnTo>
                  <a:lnTo>
                    <a:pt x="13026" y="18777"/>
                  </a:lnTo>
                  <a:lnTo>
                    <a:pt x="13462" y="18610"/>
                  </a:lnTo>
                  <a:lnTo>
                    <a:pt x="13884" y="18418"/>
                  </a:lnTo>
                  <a:lnTo>
                    <a:pt x="14307" y="18200"/>
                  </a:lnTo>
                  <a:lnTo>
                    <a:pt x="14717" y="17970"/>
                  </a:lnTo>
                  <a:lnTo>
                    <a:pt x="15101" y="17714"/>
                  </a:lnTo>
                  <a:lnTo>
                    <a:pt x="15485" y="17445"/>
                  </a:lnTo>
                  <a:lnTo>
                    <a:pt x="15857" y="17163"/>
                  </a:lnTo>
                  <a:lnTo>
                    <a:pt x="16203" y="16855"/>
                  </a:lnTo>
                  <a:lnTo>
                    <a:pt x="16536" y="16535"/>
                  </a:lnTo>
                  <a:lnTo>
                    <a:pt x="16856" y="16202"/>
                  </a:lnTo>
                  <a:lnTo>
                    <a:pt x="17163" y="15844"/>
                  </a:lnTo>
                  <a:lnTo>
                    <a:pt x="17458" y="15485"/>
                  </a:lnTo>
                  <a:lnTo>
                    <a:pt x="17727" y="15101"/>
                  </a:lnTo>
                  <a:lnTo>
                    <a:pt x="17970" y="14704"/>
                  </a:lnTo>
                  <a:lnTo>
                    <a:pt x="18201" y="14307"/>
                  </a:lnTo>
                  <a:lnTo>
                    <a:pt x="18418" y="13884"/>
                  </a:lnTo>
                  <a:lnTo>
                    <a:pt x="18611" y="13448"/>
                  </a:lnTo>
                  <a:lnTo>
                    <a:pt x="18790" y="13013"/>
                  </a:lnTo>
                  <a:lnTo>
                    <a:pt x="18944" y="12565"/>
                  </a:lnTo>
                  <a:lnTo>
                    <a:pt x="19072" y="12104"/>
                  </a:lnTo>
                  <a:lnTo>
                    <a:pt x="19174" y="11630"/>
                  </a:lnTo>
                  <a:lnTo>
                    <a:pt x="19264" y="11156"/>
                  </a:lnTo>
                  <a:lnTo>
                    <a:pt x="19328" y="10669"/>
                  </a:lnTo>
                  <a:lnTo>
                    <a:pt x="19366" y="10182"/>
                  </a:lnTo>
                  <a:lnTo>
                    <a:pt x="19379" y="9683"/>
                  </a:lnTo>
                  <a:lnTo>
                    <a:pt x="19366" y="9183"/>
                  </a:lnTo>
                  <a:lnTo>
                    <a:pt x="19328" y="8697"/>
                  </a:lnTo>
                  <a:lnTo>
                    <a:pt x="19264" y="8210"/>
                  </a:lnTo>
                  <a:lnTo>
                    <a:pt x="19174" y="7736"/>
                  </a:lnTo>
                  <a:lnTo>
                    <a:pt x="19072" y="7262"/>
                  </a:lnTo>
                  <a:lnTo>
                    <a:pt x="18944" y="6801"/>
                  </a:lnTo>
                  <a:lnTo>
                    <a:pt x="18790" y="6353"/>
                  </a:lnTo>
                  <a:lnTo>
                    <a:pt x="18611" y="5917"/>
                  </a:lnTo>
                  <a:lnTo>
                    <a:pt x="18418" y="5482"/>
                  </a:lnTo>
                  <a:lnTo>
                    <a:pt x="18201" y="5072"/>
                  </a:lnTo>
                  <a:lnTo>
                    <a:pt x="17970" y="4662"/>
                  </a:lnTo>
                  <a:lnTo>
                    <a:pt x="17727" y="4265"/>
                  </a:lnTo>
                  <a:lnTo>
                    <a:pt x="17458" y="3894"/>
                  </a:lnTo>
                  <a:lnTo>
                    <a:pt x="17163" y="3522"/>
                  </a:lnTo>
                  <a:lnTo>
                    <a:pt x="16856" y="3177"/>
                  </a:lnTo>
                  <a:lnTo>
                    <a:pt x="16536" y="2831"/>
                  </a:lnTo>
                  <a:lnTo>
                    <a:pt x="16203" y="2511"/>
                  </a:lnTo>
                  <a:lnTo>
                    <a:pt x="15857" y="2216"/>
                  </a:lnTo>
                  <a:lnTo>
                    <a:pt x="15485" y="1921"/>
                  </a:lnTo>
                  <a:lnTo>
                    <a:pt x="15101" y="1652"/>
                  </a:lnTo>
                  <a:lnTo>
                    <a:pt x="14717" y="1396"/>
                  </a:lnTo>
                  <a:lnTo>
                    <a:pt x="14307" y="1166"/>
                  </a:lnTo>
                  <a:lnTo>
                    <a:pt x="13884" y="948"/>
                  </a:lnTo>
                  <a:lnTo>
                    <a:pt x="13462" y="756"/>
                  </a:lnTo>
                  <a:lnTo>
                    <a:pt x="13026" y="589"/>
                  </a:lnTo>
                  <a:lnTo>
                    <a:pt x="12565" y="436"/>
                  </a:lnTo>
                  <a:lnTo>
                    <a:pt x="12117" y="308"/>
                  </a:lnTo>
                  <a:lnTo>
                    <a:pt x="11643" y="192"/>
                  </a:lnTo>
                  <a:lnTo>
                    <a:pt x="11169" y="115"/>
                  </a:lnTo>
                  <a:lnTo>
                    <a:pt x="10682" y="51"/>
                  </a:lnTo>
                  <a:lnTo>
                    <a:pt x="10196" y="13"/>
                  </a:lnTo>
                  <a:lnTo>
                    <a:pt x="96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1612150" y="1515775"/>
              <a:ext cx="418525" cy="418850"/>
            </a:xfrm>
            <a:custGeom>
              <a:rect b="b" l="l" r="r" t="t"/>
              <a:pathLst>
                <a:path extrusionOk="0" h="16754" w="16741">
                  <a:moveTo>
                    <a:pt x="8377" y="1"/>
                  </a:moveTo>
                  <a:lnTo>
                    <a:pt x="7942" y="13"/>
                  </a:lnTo>
                  <a:lnTo>
                    <a:pt x="7519" y="52"/>
                  </a:lnTo>
                  <a:lnTo>
                    <a:pt x="7096" y="103"/>
                  </a:lnTo>
                  <a:lnTo>
                    <a:pt x="6687" y="180"/>
                  </a:lnTo>
                  <a:lnTo>
                    <a:pt x="6277" y="270"/>
                  </a:lnTo>
                  <a:lnTo>
                    <a:pt x="5880" y="385"/>
                  </a:lnTo>
                  <a:lnTo>
                    <a:pt x="5495" y="513"/>
                  </a:lnTo>
                  <a:lnTo>
                    <a:pt x="5111" y="667"/>
                  </a:lnTo>
                  <a:lnTo>
                    <a:pt x="4740" y="833"/>
                  </a:lnTo>
                  <a:lnTo>
                    <a:pt x="4381" y="1012"/>
                  </a:lnTo>
                  <a:lnTo>
                    <a:pt x="4035" y="1217"/>
                  </a:lnTo>
                  <a:lnTo>
                    <a:pt x="3690" y="1435"/>
                  </a:lnTo>
                  <a:lnTo>
                    <a:pt x="3357" y="1666"/>
                  </a:lnTo>
                  <a:lnTo>
                    <a:pt x="3049" y="1922"/>
                  </a:lnTo>
                  <a:lnTo>
                    <a:pt x="2742" y="2178"/>
                  </a:lnTo>
                  <a:lnTo>
                    <a:pt x="2447" y="2460"/>
                  </a:lnTo>
                  <a:lnTo>
                    <a:pt x="2178" y="2754"/>
                  </a:lnTo>
                  <a:lnTo>
                    <a:pt x="1909" y="3049"/>
                  </a:lnTo>
                  <a:lnTo>
                    <a:pt x="1666" y="3369"/>
                  </a:lnTo>
                  <a:lnTo>
                    <a:pt x="1423" y="3702"/>
                  </a:lnTo>
                  <a:lnTo>
                    <a:pt x="1205" y="4035"/>
                  </a:lnTo>
                  <a:lnTo>
                    <a:pt x="1013" y="4381"/>
                  </a:lnTo>
                  <a:lnTo>
                    <a:pt x="821" y="4752"/>
                  </a:lnTo>
                  <a:lnTo>
                    <a:pt x="654" y="5124"/>
                  </a:lnTo>
                  <a:lnTo>
                    <a:pt x="513" y="5495"/>
                  </a:lnTo>
                  <a:lnTo>
                    <a:pt x="372" y="5892"/>
                  </a:lnTo>
                  <a:lnTo>
                    <a:pt x="257" y="6289"/>
                  </a:lnTo>
                  <a:lnTo>
                    <a:pt x="167" y="6686"/>
                  </a:lnTo>
                  <a:lnTo>
                    <a:pt x="91" y="7109"/>
                  </a:lnTo>
                  <a:lnTo>
                    <a:pt x="39" y="7519"/>
                  </a:lnTo>
                  <a:lnTo>
                    <a:pt x="14" y="7941"/>
                  </a:lnTo>
                  <a:lnTo>
                    <a:pt x="1" y="8377"/>
                  </a:lnTo>
                  <a:lnTo>
                    <a:pt x="14" y="8812"/>
                  </a:lnTo>
                  <a:lnTo>
                    <a:pt x="39" y="9235"/>
                  </a:lnTo>
                  <a:lnTo>
                    <a:pt x="91" y="9658"/>
                  </a:lnTo>
                  <a:lnTo>
                    <a:pt x="167" y="10068"/>
                  </a:lnTo>
                  <a:lnTo>
                    <a:pt x="257" y="10465"/>
                  </a:lnTo>
                  <a:lnTo>
                    <a:pt x="372" y="10862"/>
                  </a:lnTo>
                  <a:lnTo>
                    <a:pt x="513" y="11259"/>
                  </a:lnTo>
                  <a:lnTo>
                    <a:pt x="654" y="11643"/>
                  </a:lnTo>
                  <a:lnTo>
                    <a:pt x="821" y="12014"/>
                  </a:lnTo>
                  <a:lnTo>
                    <a:pt x="1013" y="12373"/>
                  </a:lnTo>
                  <a:lnTo>
                    <a:pt x="1205" y="12719"/>
                  </a:lnTo>
                  <a:lnTo>
                    <a:pt x="1423" y="13065"/>
                  </a:lnTo>
                  <a:lnTo>
                    <a:pt x="1666" y="13385"/>
                  </a:lnTo>
                  <a:lnTo>
                    <a:pt x="1909" y="13705"/>
                  </a:lnTo>
                  <a:lnTo>
                    <a:pt x="2178" y="14012"/>
                  </a:lnTo>
                  <a:lnTo>
                    <a:pt x="2447" y="14294"/>
                  </a:lnTo>
                  <a:lnTo>
                    <a:pt x="2742" y="14576"/>
                  </a:lnTo>
                  <a:lnTo>
                    <a:pt x="3049" y="14845"/>
                  </a:lnTo>
                  <a:lnTo>
                    <a:pt x="3357" y="15088"/>
                  </a:lnTo>
                  <a:lnTo>
                    <a:pt x="3690" y="15319"/>
                  </a:lnTo>
                  <a:lnTo>
                    <a:pt x="4035" y="15537"/>
                  </a:lnTo>
                  <a:lnTo>
                    <a:pt x="4381" y="15741"/>
                  </a:lnTo>
                  <a:lnTo>
                    <a:pt x="4740" y="15921"/>
                  </a:lnTo>
                  <a:lnTo>
                    <a:pt x="5111" y="16087"/>
                  </a:lnTo>
                  <a:lnTo>
                    <a:pt x="5495" y="16241"/>
                  </a:lnTo>
                  <a:lnTo>
                    <a:pt x="5880" y="16369"/>
                  </a:lnTo>
                  <a:lnTo>
                    <a:pt x="6277" y="16484"/>
                  </a:lnTo>
                  <a:lnTo>
                    <a:pt x="6687" y="16587"/>
                  </a:lnTo>
                  <a:lnTo>
                    <a:pt x="7096" y="16651"/>
                  </a:lnTo>
                  <a:lnTo>
                    <a:pt x="7519" y="16702"/>
                  </a:lnTo>
                  <a:lnTo>
                    <a:pt x="7942" y="16741"/>
                  </a:lnTo>
                  <a:lnTo>
                    <a:pt x="8377" y="16753"/>
                  </a:lnTo>
                  <a:lnTo>
                    <a:pt x="8800" y="16741"/>
                  </a:lnTo>
                  <a:lnTo>
                    <a:pt x="9223" y="16702"/>
                  </a:lnTo>
                  <a:lnTo>
                    <a:pt x="9645" y="16651"/>
                  </a:lnTo>
                  <a:lnTo>
                    <a:pt x="10055" y="16587"/>
                  </a:lnTo>
                  <a:lnTo>
                    <a:pt x="10465" y="16484"/>
                  </a:lnTo>
                  <a:lnTo>
                    <a:pt x="10862" y="16369"/>
                  </a:lnTo>
                  <a:lnTo>
                    <a:pt x="11246" y="16241"/>
                  </a:lnTo>
                  <a:lnTo>
                    <a:pt x="11630" y="16087"/>
                  </a:lnTo>
                  <a:lnTo>
                    <a:pt x="12002" y="15921"/>
                  </a:lnTo>
                  <a:lnTo>
                    <a:pt x="12360" y="15741"/>
                  </a:lnTo>
                  <a:lnTo>
                    <a:pt x="12719" y="15537"/>
                  </a:lnTo>
                  <a:lnTo>
                    <a:pt x="13052" y="15319"/>
                  </a:lnTo>
                  <a:lnTo>
                    <a:pt x="13385" y="15088"/>
                  </a:lnTo>
                  <a:lnTo>
                    <a:pt x="13693" y="14845"/>
                  </a:lnTo>
                  <a:lnTo>
                    <a:pt x="14000" y="14576"/>
                  </a:lnTo>
                  <a:lnTo>
                    <a:pt x="14294" y="14294"/>
                  </a:lnTo>
                  <a:lnTo>
                    <a:pt x="14576" y="14012"/>
                  </a:lnTo>
                  <a:lnTo>
                    <a:pt x="14832" y="13705"/>
                  </a:lnTo>
                  <a:lnTo>
                    <a:pt x="15076" y="13385"/>
                  </a:lnTo>
                  <a:lnTo>
                    <a:pt x="15319" y="13065"/>
                  </a:lnTo>
                  <a:lnTo>
                    <a:pt x="15537" y="12719"/>
                  </a:lnTo>
                  <a:lnTo>
                    <a:pt x="15729" y="12373"/>
                  </a:lnTo>
                  <a:lnTo>
                    <a:pt x="15921" y="12014"/>
                  </a:lnTo>
                  <a:lnTo>
                    <a:pt x="16088" y="11643"/>
                  </a:lnTo>
                  <a:lnTo>
                    <a:pt x="16241" y="11259"/>
                  </a:lnTo>
                  <a:lnTo>
                    <a:pt x="16369" y="10862"/>
                  </a:lnTo>
                  <a:lnTo>
                    <a:pt x="16485" y="10465"/>
                  </a:lnTo>
                  <a:lnTo>
                    <a:pt x="16574" y="10068"/>
                  </a:lnTo>
                  <a:lnTo>
                    <a:pt x="16651" y="9658"/>
                  </a:lnTo>
                  <a:lnTo>
                    <a:pt x="16702" y="9235"/>
                  </a:lnTo>
                  <a:lnTo>
                    <a:pt x="16741" y="8812"/>
                  </a:lnTo>
                  <a:lnTo>
                    <a:pt x="16741" y="8377"/>
                  </a:lnTo>
                  <a:lnTo>
                    <a:pt x="16741" y="7941"/>
                  </a:lnTo>
                  <a:lnTo>
                    <a:pt x="16702" y="7519"/>
                  </a:lnTo>
                  <a:lnTo>
                    <a:pt x="16651" y="7109"/>
                  </a:lnTo>
                  <a:lnTo>
                    <a:pt x="16574" y="6686"/>
                  </a:lnTo>
                  <a:lnTo>
                    <a:pt x="16485" y="6289"/>
                  </a:lnTo>
                  <a:lnTo>
                    <a:pt x="16369" y="5892"/>
                  </a:lnTo>
                  <a:lnTo>
                    <a:pt x="16241" y="5495"/>
                  </a:lnTo>
                  <a:lnTo>
                    <a:pt x="16088" y="5124"/>
                  </a:lnTo>
                  <a:lnTo>
                    <a:pt x="15921" y="4752"/>
                  </a:lnTo>
                  <a:lnTo>
                    <a:pt x="15729" y="4381"/>
                  </a:lnTo>
                  <a:lnTo>
                    <a:pt x="15537" y="4035"/>
                  </a:lnTo>
                  <a:lnTo>
                    <a:pt x="15319" y="3702"/>
                  </a:lnTo>
                  <a:lnTo>
                    <a:pt x="15076" y="3369"/>
                  </a:lnTo>
                  <a:lnTo>
                    <a:pt x="14832" y="3049"/>
                  </a:lnTo>
                  <a:lnTo>
                    <a:pt x="14576" y="2754"/>
                  </a:lnTo>
                  <a:lnTo>
                    <a:pt x="14294" y="2460"/>
                  </a:lnTo>
                  <a:lnTo>
                    <a:pt x="14000" y="2178"/>
                  </a:lnTo>
                  <a:lnTo>
                    <a:pt x="13693" y="1922"/>
                  </a:lnTo>
                  <a:lnTo>
                    <a:pt x="13385" y="1666"/>
                  </a:lnTo>
                  <a:lnTo>
                    <a:pt x="13052" y="1435"/>
                  </a:lnTo>
                  <a:lnTo>
                    <a:pt x="12719" y="1217"/>
                  </a:lnTo>
                  <a:lnTo>
                    <a:pt x="12360" y="1012"/>
                  </a:lnTo>
                  <a:lnTo>
                    <a:pt x="12002" y="833"/>
                  </a:lnTo>
                  <a:lnTo>
                    <a:pt x="11630" y="667"/>
                  </a:lnTo>
                  <a:lnTo>
                    <a:pt x="11246" y="513"/>
                  </a:lnTo>
                  <a:lnTo>
                    <a:pt x="10862" y="385"/>
                  </a:lnTo>
                  <a:lnTo>
                    <a:pt x="10465" y="270"/>
                  </a:lnTo>
                  <a:lnTo>
                    <a:pt x="10055" y="180"/>
                  </a:lnTo>
                  <a:lnTo>
                    <a:pt x="9645" y="103"/>
                  </a:lnTo>
                  <a:lnTo>
                    <a:pt x="9223" y="52"/>
                  </a:lnTo>
                  <a:lnTo>
                    <a:pt x="8800" y="13"/>
                  </a:lnTo>
                  <a:lnTo>
                    <a:pt x="8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1"/>
            <p:cNvSpPr/>
            <p:nvPr/>
          </p:nvSpPr>
          <p:spPr>
            <a:xfrm>
              <a:off x="1690600" y="1594550"/>
              <a:ext cx="261625" cy="261300"/>
            </a:xfrm>
            <a:custGeom>
              <a:rect b="b" l="l" r="r" t="t"/>
              <a:pathLst>
                <a:path extrusionOk="0" h="10452" w="10465">
                  <a:moveTo>
                    <a:pt x="4970" y="0"/>
                  </a:moveTo>
                  <a:lnTo>
                    <a:pt x="4701" y="26"/>
                  </a:lnTo>
                  <a:lnTo>
                    <a:pt x="4432" y="52"/>
                  </a:lnTo>
                  <a:lnTo>
                    <a:pt x="4176" y="103"/>
                  </a:lnTo>
                  <a:lnTo>
                    <a:pt x="3933" y="167"/>
                  </a:lnTo>
                  <a:lnTo>
                    <a:pt x="3677" y="231"/>
                  </a:lnTo>
                  <a:lnTo>
                    <a:pt x="3433" y="321"/>
                  </a:lnTo>
                  <a:lnTo>
                    <a:pt x="3203" y="410"/>
                  </a:lnTo>
                  <a:lnTo>
                    <a:pt x="2972" y="513"/>
                  </a:lnTo>
                  <a:lnTo>
                    <a:pt x="2742" y="628"/>
                  </a:lnTo>
                  <a:lnTo>
                    <a:pt x="2524" y="756"/>
                  </a:lnTo>
                  <a:lnTo>
                    <a:pt x="2306" y="884"/>
                  </a:lnTo>
                  <a:lnTo>
                    <a:pt x="2101" y="1038"/>
                  </a:lnTo>
                  <a:lnTo>
                    <a:pt x="1909" y="1191"/>
                  </a:lnTo>
                  <a:lnTo>
                    <a:pt x="1717" y="1358"/>
                  </a:lnTo>
                  <a:lnTo>
                    <a:pt x="1538" y="1524"/>
                  </a:lnTo>
                  <a:lnTo>
                    <a:pt x="1358" y="1717"/>
                  </a:lnTo>
                  <a:lnTo>
                    <a:pt x="1205" y="1896"/>
                  </a:lnTo>
                  <a:lnTo>
                    <a:pt x="1038" y="2101"/>
                  </a:lnTo>
                  <a:lnTo>
                    <a:pt x="897" y="2306"/>
                  </a:lnTo>
                  <a:lnTo>
                    <a:pt x="756" y="2511"/>
                  </a:lnTo>
                  <a:lnTo>
                    <a:pt x="641" y="2728"/>
                  </a:lnTo>
                  <a:lnTo>
                    <a:pt x="526" y="2959"/>
                  </a:lnTo>
                  <a:lnTo>
                    <a:pt x="411" y="3189"/>
                  </a:lnTo>
                  <a:lnTo>
                    <a:pt x="321" y="3433"/>
                  </a:lnTo>
                  <a:lnTo>
                    <a:pt x="244" y="3676"/>
                  </a:lnTo>
                  <a:lnTo>
                    <a:pt x="167" y="3920"/>
                  </a:lnTo>
                  <a:lnTo>
                    <a:pt x="116" y="4176"/>
                  </a:lnTo>
                  <a:lnTo>
                    <a:pt x="65" y="4432"/>
                  </a:lnTo>
                  <a:lnTo>
                    <a:pt x="26" y="4688"/>
                  </a:lnTo>
                  <a:lnTo>
                    <a:pt x="14" y="4957"/>
                  </a:lnTo>
                  <a:lnTo>
                    <a:pt x="1" y="5226"/>
                  </a:lnTo>
                  <a:lnTo>
                    <a:pt x="14" y="5495"/>
                  </a:lnTo>
                  <a:lnTo>
                    <a:pt x="26" y="5764"/>
                  </a:lnTo>
                  <a:lnTo>
                    <a:pt x="65" y="6020"/>
                  </a:lnTo>
                  <a:lnTo>
                    <a:pt x="116" y="6276"/>
                  </a:lnTo>
                  <a:lnTo>
                    <a:pt x="167" y="6532"/>
                  </a:lnTo>
                  <a:lnTo>
                    <a:pt x="244" y="6789"/>
                  </a:lnTo>
                  <a:lnTo>
                    <a:pt x="321" y="7019"/>
                  </a:lnTo>
                  <a:lnTo>
                    <a:pt x="411" y="7262"/>
                  </a:lnTo>
                  <a:lnTo>
                    <a:pt x="526" y="7493"/>
                  </a:lnTo>
                  <a:lnTo>
                    <a:pt x="641" y="7723"/>
                  </a:lnTo>
                  <a:lnTo>
                    <a:pt x="756" y="7941"/>
                  </a:lnTo>
                  <a:lnTo>
                    <a:pt x="897" y="8146"/>
                  </a:lnTo>
                  <a:lnTo>
                    <a:pt x="1038" y="8351"/>
                  </a:lnTo>
                  <a:lnTo>
                    <a:pt x="1205" y="8556"/>
                  </a:lnTo>
                  <a:lnTo>
                    <a:pt x="1358" y="8748"/>
                  </a:lnTo>
                  <a:lnTo>
                    <a:pt x="1538" y="8927"/>
                  </a:lnTo>
                  <a:lnTo>
                    <a:pt x="1717" y="9094"/>
                  </a:lnTo>
                  <a:lnTo>
                    <a:pt x="1909" y="9260"/>
                  </a:lnTo>
                  <a:lnTo>
                    <a:pt x="2101" y="9414"/>
                  </a:lnTo>
                  <a:lnTo>
                    <a:pt x="2306" y="9568"/>
                  </a:lnTo>
                  <a:lnTo>
                    <a:pt x="2524" y="9696"/>
                  </a:lnTo>
                  <a:lnTo>
                    <a:pt x="2742" y="9824"/>
                  </a:lnTo>
                  <a:lnTo>
                    <a:pt x="2972" y="9939"/>
                  </a:lnTo>
                  <a:lnTo>
                    <a:pt x="3203" y="10042"/>
                  </a:lnTo>
                  <a:lnTo>
                    <a:pt x="3433" y="10144"/>
                  </a:lnTo>
                  <a:lnTo>
                    <a:pt x="3677" y="10221"/>
                  </a:lnTo>
                  <a:lnTo>
                    <a:pt x="3933" y="10298"/>
                  </a:lnTo>
                  <a:lnTo>
                    <a:pt x="4176" y="10349"/>
                  </a:lnTo>
                  <a:lnTo>
                    <a:pt x="4432" y="10400"/>
                  </a:lnTo>
                  <a:lnTo>
                    <a:pt x="4701" y="10426"/>
                  </a:lnTo>
                  <a:lnTo>
                    <a:pt x="4970" y="10452"/>
                  </a:lnTo>
                  <a:lnTo>
                    <a:pt x="5508" y="10452"/>
                  </a:lnTo>
                  <a:lnTo>
                    <a:pt x="5764" y="10426"/>
                  </a:lnTo>
                  <a:lnTo>
                    <a:pt x="6033" y="10400"/>
                  </a:lnTo>
                  <a:lnTo>
                    <a:pt x="6289" y="10349"/>
                  </a:lnTo>
                  <a:lnTo>
                    <a:pt x="6546" y="10298"/>
                  </a:lnTo>
                  <a:lnTo>
                    <a:pt x="6789" y="10221"/>
                  </a:lnTo>
                  <a:lnTo>
                    <a:pt x="7032" y="10144"/>
                  </a:lnTo>
                  <a:lnTo>
                    <a:pt x="7276" y="10042"/>
                  </a:lnTo>
                  <a:lnTo>
                    <a:pt x="7506" y="9939"/>
                  </a:lnTo>
                  <a:lnTo>
                    <a:pt x="7724" y="9824"/>
                  </a:lnTo>
                  <a:lnTo>
                    <a:pt x="7942" y="9696"/>
                  </a:lnTo>
                  <a:lnTo>
                    <a:pt x="8159" y="9568"/>
                  </a:lnTo>
                  <a:lnTo>
                    <a:pt x="8364" y="9414"/>
                  </a:lnTo>
                  <a:lnTo>
                    <a:pt x="8556" y="9260"/>
                  </a:lnTo>
                  <a:lnTo>
                    <a:pt x="8749" y="9094"/>
                  </a:lnTo>
                  <a:lnTo>
                    <a:pt x="8928" y="8927"/>
                  </a:lnTo>
                  <a:lnTo>
                    <a:pt x="9107" y="8748"/>
                  </a:lnTo>
                  <a:lnTo>
                    <a:pt x="9274" y="8556"/>
                  </a:lnTo>
                  <a:lnTo>
                    <a:pt x="9427" y="8351"/>
                  </a:lnTo>
                  <a:lnTo>
                    <a:pt x="9568" y="8146"/>
                  </a:lnTo>
                  <a:lnTo>
                    <a:pt x="9709" y="7941"/>
                  </a:lnTo>
                  <a:lnTo>
                    <a:pt x="9837" y="7723"/>
                  </a:lnTo>
                  <a:lnTo>
                    <a:pt x="9953" y="7493"/>
                  </a:lnTo>
                  <a:lnTo>
                    <a:pt x="10055" y="7262"/>
                  </a:lnTo>
                  <a:lnTo>
                    <a:pt x="10145" y="7019"/>
                  </a:lnTo>
                  <a:lnTo>
                    <a:pt x="10234" y="6789"/>
                  </a:lnTo>
                  <a:lnTo>
                    <a:pt x="10298" y="6532"/>
                  </a:lnTo>
                  <a:lnTo>
                    <a:pt x="10362" y="6276"/>
                  </a:lnTo>
                  <a:lnTo>
                    <a:pt x="10401" y="6020"/>
                  </a:lnTo>
                  <a:lnTo>
                    <a:pt x="10439" y="5764"/>
                  </a:lnTo>
                  <a:lnTo>
                    <a:pt x="10452" y="5495"/>
                  </a:lnTo>
                  <a:lnTo>
                    <a:pt x="10465" y="5226"/>
                  </a:lnTo>
                  <a:lnTo>
                    <a:pt x="10452" y="4957"/>
                  </a:lnTo>
                  <a:lnTo>
                    <a:pt x="10439" y="4688"/>
                  </a:lnTo>
                  <a:lnTo>
                    <a:pt x="10401" y="4432"/>
                  </a:lnTo>
                  <a:lnTo>
                    <a:pt x="10362" y="4176"/>
                  </a:lnTo>
                  <a:lnTo>
                    <a:pt x="10298" y="3920"/>
                  </a:lnTo>
                  <a:lnTo>
                    <a:pt x="10234" y="3676"/>
                  </a:lnTo>
                  <a:lnTo>
                    <a:pt x="10145" y="3433"/>
                  </a:lnTo>
                  <a:lnTo>
                    <a:pt x="10055" y="3189"/>
                  </a:lnTo>
                  <a:lnTo>
                    <a:pt x="9953" y="2959"/>
                  </a:lnTo>
                  <a:lnTo>
                    <a:pt x="9837" y="2728"/>
                  </a:lnTo>
                  <a:lnTo>
                    <a:pt x="9709" y="2511"/>
                  </a:lnTo>
                  <a:lnTo>
                    <a:pt x="9568" y="2306"/>
                  </a:lnTo>
                  <a:lnTo>
                    <a:pt x="9427" y="2101"/>
                  </a:lnTo>
                  <a:lnTo>
                    <a:pt x="9274" y="1896"/>
                  </a:lnTo>
                  <a:lnTo>
                    <a:pt x="9107" y="1717"/>
                  </a:lnTo>
                  <a:lnTo>
                    <a:pt x="8928" y="1524"/>
                  </a:lnTo>
                  <a:lnTo>
                    <a:pt x="8749" y="1358"/>
                  </a:lnTo>
                  <a:lnTo>
                    <a:pt x="8556" y="1191"/>
                  </a:lnTo>
                  <a:lnTo>
                    <a:pt x="8364" y="1038"/>
                  </a:lnTo>
                  <a:lnTo>
                    <a:pt x="8159" y="884"/>
                  </a:lnTo>
                  <a:lnTo>
                    <a:pt x="7942" y="756"/>
                  </a:lnTo>
                  <a:lnTo>
                    <a:pt x="7724" y="628"/>
                  </a:lnTo>
                  <a:lnTo>
                    <a:pt x="7506" y="513"/>
                  </a:lnTo>
                  <a:lnTo>
                    <a:pt x="7276" y="410"/>
                  </a:lnTo>
                  <a:lnTo>
                    <a:pt x="7032" y="321"/>
                  </a:lnTo>
                  <a:lnTo>
                    <a:pt x="6789" y="231"/>
                  </a:lnTo>
                  <a:lnTo>
                    <a:pt x="6546" y="167"/>
                  </a:lnTo>
                  <a:lnTo>
                    <a:pt x="6289" y="103"/>
                  </a:lnTo>
                  <a:lnTo>
                    <a:pt x="6033" y="52"/>
                  </a:lnTo>
                  <a:lnTo>
                    <a:pt x="5764" y="26"/>
                  </a:lnTo>
                  <a:lnTo>
                    <a:pt x="5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a:off x="1721025" y="1624650"/>
              <a:ext cx="200800" cy="201100"/>
            </a:xfrm>
            <a:custGeom>
              <a:rect b="b" l="l" r="r" t="t"/>
              <a:pathLst>
                <a:path extrusionOk="0" h="8044" w="8032">
                  <a:moveTo>
                    <a:pt x="4022" y="0"/>
                  </a:moveTo>
                  <a:lnTo>
                    <a:pt x="3805" y="13"/>
                  </a:lnTo>
                  <a:lnTo>
                    <a:pt x="3612" y="26"/>
                  </a:lnTo>
                  <a:lnTo>
                    <a:pt x="3407" y="52"/>
                  </a:lnTo>
                  <a:lnTo>
                    <a:pt x="3203" y="90"/>
                  </a:lnTo>
                  <a:lnTo>
                    <a:pt x="3010" y="128"/>
                  </a:lnTo>
                  <a:lnTo>
                    <a:pt x="2818" y="180"/>
                  </a:lnTo>
                  <a:lnTo>
                    <a:pt x="2639" y="244"/>
                  </a:lnTo>
                  <a:lnTo>
                    <a:pt x="2447" y="320"/>
                  </a:lnTo>
                  <a:lnTo>
                    <a:pt x="2280" y="397"/>
                  </a:lnTo>
                  <a:lnTo>
                    <a:pt x="2101" y="487"/>
                  </a:lnTo>
                  <a:lnTo>
                    <a:pt x="1935" y="589"/>
                  </a:lnTo>
                  <a:lnTo>
                    <a:pt x="1768" y="692"/>
                  </a:lnTo>
                  <a:lnTo>
                    <a:pt x="1614" y="807"/>
                  </a:lnTo>
                  <a:lnTo>
                    <a:pt x="1461" y="922"/>
                  </a:lnTo>
                  <a:lnTo>
                    <a:pt x="1320" y="1051"/>
                  </a:lnTo>
                  <a:lnTo>
                    <a:pt x="1179" y="1179"/>
                  </a:lnTo>
                  <a:lnTo>
                    <a:pt x="1038" y="1319"/>
                  </a:lnTo>
                  <a:lnTo>
                    <a:pt x="910" y="1460"/>
                  </a:lnTo>
                  <a:lnTo>
                    <a:pt x="795" y="1614"/>
                  </a:lnTo>
                  <a:lnTo>
                    <a:pt x="679" y="1781"/>
                  </a:lnTo>
                  <a:lnTo>
                    <a:pt x="577" y="1934"/>
                  </a:lnTo>
                  <a:lnTo>
                    <a:pt x="487" y="2101"/>
                  </a:lnTo>
                  <a:lnTo>
                    <a:pt x="398" y="2280"/>
                  </a:lnTo>
                  <a:lnTo>
                    <a:pt x="308" y="2459"/>
                  </a:lnTo>
                  <a:lnTo>
                    <a:pt x="244" y="2639"/>
                  </a:lnTo>
                  <a:lnTo>
                    <a:pt x="180" y="2831"/>
                  </a:lnTo>
                  <a:lnTo>
                    <a:pt x="129" y="3023"/>
                  </a:lnTo>
                  <a:lnTo>
                    <a:pt x="77" y="3215"/>
                  </a:lnTo>
                  <a:lnTo>
                    <a:pt x="39" y="3407"/>
                  </a:lnTo>
                  <a:lnTo>
                    <a:pt x="13" y="3612"/>
                  </a:lnTo>
                  <a:lnTo>
                    <a:pt x="1" y="3817"/>
                  </a:lnTo>
                  <a:lnTo>
                    <a:pt x="1" y="4022"/>
                  </a:lnTo>
                  <a:lnTo>
                    <a:pt x="1" y="4227"/>
                  </a:lnTo>
                  <a:lnTo>
                    <a:pt x="13" y="4432"/>
                  </a:lnTo>
                  <a:lnTo>
                    <a:pt x="39" y="4637"/>
                  </a:lnTo>
                  <a:lnTo>
                    <a:pt x="77" y="4829"/>
                  </a:lnTo>
                  <a:lnTo>
                    <a:pt x="129" y="5034"/>
                  </a:lnTo>
                  <a:lnTo>
                    <a:pt x="180" y="5213"/>
                  </a:lnTo>
                  <a:lnTo>
                    <a:pt x="244" y="5405"/>
                  </a:lnTo>
                  <a:lnTo>
                    <a:pt x="308" y="5585"/>
                  </a:lnTo>
                  <a:lnTo>
                    <a:pt x="398" y="5764"/>
                  </a:lnTo>
                  <a:lnTo>
                    <a:pt x="487" y="5943"/>
                  </a:lnTo>
                  <a:lnTo>
                    <a:pt x="577" y="6110"/>
                  </a:lnTo>
                  <a:lnTo>
                    <a:pt x="679" y="6276"/>
                  </a:lnTo>
                  <a:lnTo>
                    <a:pt x="795" y="6430"/>
                  </a:lnTo>
                  <a:lnTo>
                    <a:pt x="910" y="6584"/>
                  </a:lnTo>
                  <a:lnTo>
                    <a:pt x="1038" y="6724"/>
                  </a:lnTo>
                  <a:lnTo>
                    <a:pt x="1179" y="6865"/>
                  </a:lnTo>
                  <a:lnTo>
                    <a:pt x="1320" y="6993"/>
                  </a:lnTo>
                  <a:lnTo>
                    <a:pt x="1461" y="7121"/>
                  </a:lnTo>
                  <a:lnTo>
                    <a:pt x="1614" y="7250"/>
                  </a:lnTo>
                  <a:lnTo>
                    <a:pt x="1768" y="7352"/>
                  </a:lnTo>
                  <a:lnTo>
                    <a:pt x="1935" y="7467"/>
                  </a:lnTo>
                  <a:lnTo>
                    <a:pt x="2101" y="7557"/>
                  </a:lnTo>
                  <a:lnTo>
                    <a:pt x="2280" y="7647"/>
                  </a:lnTo>
                  <a:lnTo>
                    <a:pt x="2447" y="7723"/>
                  </a:lnTo>
                  <a:lnTo>
                    <a:pt x="2639" y="7800"/>
                  </a:lnTo>
                  <a:lnTo>
                    <a:pt x="2818" y="7864"/>
                  </a:lnTo>
                  <a:lnTo>
                    <a:pt x="3010" y="7916"/>
                  </a:lnTo>
                  <a:lnTo>
                    <a:pt x="3203" y="7967"/>
                  </a:lnTo>
                  <a:lnTo>
                    <a:pt x="3407" y="7992"/>
                  </a:lnTo>
                  <a:lnTo>
                    <a:pt x="3612" y="8018"/>
                  </a:lnTo>
                  <a:lnTo>
                    <a:pt x="3805" y="8044"/>
                  </a:lnTo>
                  <a:lnTo>
                    <a:pt x="4227" y="8044"/>
                  </a:lnTo>
                  <a:lnTo>
                    <a:pt x="4432" y="8018"/>
                  </a:lnTo>
                  <a:lnTo>
                    <a:pt x="4624" y="7992"/>
                  </a:lnTo>
                  <a:lnTo>
                    <a:pt x="4829" y="7967"/>
                  </a:lnTo>
                  <a:lnTo>
                    <a:pt x="5021" y="7916"/>
                  </a:lnTo>
                  <a:lnTo>
                    <a:pt x="5213" y="7864"/>
                  </a:lnTo>
                  <a:lnTo>
                    <a:pt x="5405" y="7800"/>
                  </a:lnTo>
                  <a:lnTo>
                    <a:pt x="5585" y="7723"/>
                  </a:lnTo>
                  <a:lnTo>
                    <a:pt x="5764" y="7647"/>
                  </a:lnTo>
                  <a:lnTo>
                    <a:pt x="5931" y="7557"/>
                  </a:lnTo>
                  <a:lnTo>
                    <a:pt x="6097" y="7467"/>
                  </a:lnTo>
                  <a:lnTo>
                    <a:pt x="6264" y="7352"/>
                  </a:lnTo>
                  <a:lnTo>
                    <a:pt x="6417" y="7250"/>
                  </a:lnTo>
                  <a:lnTo>
                    <a:pt x="6571" y="7121"/>
                  </a:lnTo>
                  <a:lnTo>
                    <a:pt x="6725" y="6993"/>
                  </a:lnTo>
                  <a:lnTo>
                    <a:pt x="6866" y="6865"/>
                  </a:lnTo>
                  <a:lnTo>
                    <a:pt x="6994" y="6724"/>
                  </a:lnTo>
                  <a:lnTo>
                    <a:pt x="7122" y="6584"/>
                  </a:lnTo>
                  <a:lnTo>
                    <a:pt x="7237" y="6430"/>
                  </a:lnTo>
                  <a:lnTo>
                    <a:pt x="7352" y="6276"/>
                  </a:lnTo>
                  <a:lnTo>
                    <a:pt x="7455" y="6110"/>
                  </a:lnTo>
                  <a:lnTo>
                    <a:pt x="7557" y="5943"/>
                  </a:lnTo>
                  <a:lnTo>
                    <a:pt x="7647" y="5764"/>
                  </a:lnTo>
                  <a:lnTo>
                    <a:pt x="7724" y="5585"/>
                  </a:lnTo>
                  <a:lnTo>
                    <a:pt x="7788" y="5405"/>
                  </a:lnTo>
                  <a:lnTo>
                    <a:pt x="7852" y="5213"/>
                  </a:lnTo>
                  <a:lnTo>
                    <a:pt x="7916" y="5034"/>
                  </a:lnTo>
                  <a:lnTo>
                    <a:pt x="7954" y="4829"/>
                  </a:lnTo>
                  <a:lnTo>
                    <a:pt x="7993" y="4637"/>
                  </a:lnTo>
                  <a:lnTo>
                    <a:pt x="8018" y="4432"/>
                  </a:lnTo>
                  <a:lnTo>
                    <a:pt x="8031" y="4227"/>
                  </a:lnTo>
                  <a:lnTo>
                    <a:pt x="8031" y="4022"/>
                  </a:lnTo>
                  <a:lnTo>
                    <a:pt x="8031" y="3817"/>
                  </a:lnTo>
                  <a:lnTo>
                    <a:pt x="8018" y="3612"/>
                  </a:lnTo>
                  <a:lnTo>
                    <a:pt x="7993" y="3407"/>
                  </a:lnTo>
                  <a:lnTo>
                    <a:pt x="7954" y="3215"/>
                  </a:lnTo>
                  <a:lnTo>
                    <a:pt x="7916" y="3023"/>
                  </a:lnTo>
                  <a:lnTo>
                    <a:pt x="7852" y="2831"/>
                  </a:lnTo>
                  <a:lnTo>
                    <a:pt x="7788" y="2639"/>
                  </a:lnTo>
                  <a:lnTo>
                    <a:pt x="7724" y="2459"/>
                  </a:lnTo>
                  <a:lnTo>
                    <a:pt x="7647" y="2280"/>
                  </a:lnTo>
                  <a:lnTo>
                    <a:pt x="7557" y="2101"/>
                  </a:lnTo>
                  <a:lnTo>
                    <a:pt x="7455" y="1934"/>
                  </a:lnTo>
                  <a:lnTo>
                    <a:pt x="7352" y="1781"/>
                  </a:lnTo>
                  <a:lnTo>
                    <a:pt x="7237" y="1614"/>
                  </a:lnTo>
                  <a:lnTo>
                    <a:pt x="7122" y="1460"/>
                  </a:lnTo>
                  <a:lnTo>
                    <a:pt x="6994" y="1319"/>
                  </a:lnTo>
                  <a:lnTo>
                    <a:pt x="6866" y="1179"/>
                  </a:lnTo>
                  <a:lnTo>
                    <a:pt x="6725" y="1051"/>
                  </a:lnTo>
                  <a:lnTo>
                    <a:pt x="6571" y="922"/>
                  </a:lnTo>
                  <a:lnTo>
                    <a:pt x="6417" y="807"/>
                  </a:lnTo>
                  <a:lnTo>
                    <a:pt x="6264" y="692"/>
                  </a:lnTo>
                  <a:lnTo>
                    <a:pt x="6097" y="589"/>
                  </a:lnTo>
                  <a:lnTo>
                    <a:pt x="5931" y="487"/>
                  </a:lnTo>
                  <a:lnTo>
                    <a:pt x="5764" y="397"/>
                  </a:lnTo>
                  <a:lnTo>
                    <a:pt x="5585" y="320"/>
                  </a:lnTo>
                  <a:lnTo>
                    <a:pt x="5405" y="244"/>
                  </a:lnTo>
                  <a:lnTo>
                    <a:pt x="5213" y="180"/>
                  </a:lnTo>
                  <a:lnTo>
                    <a:pt x="5021" y="128"/>
                  </a:lnTo>
                  <a:lnTo>
                    <a:pt x="4829" y="90"/>
                  </a:lnTo>
                  <a:lnTo>
                    <a:pt x="4624" y="52"/>
                  </a:lnTo>
                  <a:lnTo>
                    <a:pt x="4432" y="26"/>
                  </a:lnTo>
                  <a:lnTo>
                    <a:pt x="4227" y="13"/>
                  </a:lnTo>
                  <a:lnTo>
                    <a:pt x="40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a:off x="1788900" y="1120025"/>
              <a:ext cx="65025" cy="65025"/>
            </a:xfrm>
            <a:custGeom>
              <a:rect b="b" l="l" r="r" t="t"/>
              <a:pathLst>
                <a:path extrusionOk="0" h="2601" w="2601">
                  <a:moveTo>
                    <a:pt x="1166" y="0"/>
                  </a:moveTo>
                  <a:lnTo>
                    <a:pt x="1038" y="26"/>
                  </a:lnTo>
                  <a:lnTo>
                    <a:pt x="910" y="51"/>
                  </a:lnTo>
                  <a:lnTo>
                    <a:pt x="795" y="102"/>
                  </a:lnTo>
                  <a:lnTo>
                    <a:pt x="680" y="154"/>
                  </a:lnTo>
                  <a:lnTo>
                    <a:pt x="577" y="218"/>
                  </a:lnTo>
                  <a:lnTo>
                    <a:pt x="475" y="295"/>
                  </a:lnTo>
                  <a:lnTo>
                    <a:pt x="385" y="384"/>
                  </a:lnTo>
                  <a:lnTo>
                    <a:pt x="295" y="474"/>
                  </a:lnTo>
                  <a:lnTo>
                    <a:pt x="219" y="576"/>
                  </a:lnTo>
                  <a:lnTo>
                    <a:pt x="155" y="679"/>
                  </a:lnTo>
                  <a:lnTo>
                    <a:pt x="103" y="794"/>
                  </a:lnTo>
                  <a:lnTo>
                    <a:pt x="65" y="909"/>
                  </a:lnTo>
                  <a:lnTo>
                    <a:pt x="26" y="1037"/>
                  </a:lnTo>
                  <a:lnTo>
                    <a:pt x="14" y="1166"/>
                  </a:lnTo>
                  <a:lnTo>
                    <a:pt x="1" y="1294"/>
                  </a:lnTo>
                  <a:lnTo>
                    <a:pt x="14" y="1435"/>
                  </a:lnTo>
                  <a:lnTo>
                    <a:pt x="26" y="1563"/>
                  </a:lnTo>
                  <a:lnTo>
                    <a:pt x="65" y="1691"/>
                  </a:lnTo>
                  <a:lnTo>
                    <a:pt x="103" y="1806"/>
                  </a:lnTo>
                  <a:lnTo>
                    <a:pt x="155" y="1921"/>
                  </a:lnTo>
                  <a:lnTo>
                    <a:pt x="219" y="2024"/>
                  </a:lnTo>
                  <a:lnTo>
                    <a:pt x="295" y="2126"/>
                  </a:lnTo>
                  <a:lnTo>
                    <a:pt x="385" y="2216"/>
                  </a:lnTo>
                  <a:lnTo>
                    <a:pt x="475" y="2305"/>
                  </a:lnTo>
                  <a:lnTo>
                    <a:pt x="577" y="2382"/>
                  </a:lnTo>
                  <a:lnTo>
                    <a:pt x="680" y="2446"/>
                  </a:lnTo>
                  <a:lnTo>
                    <a:pt x="795" y="2498"/>
                  </a:lnTo>
                  <a:lnTo>
                    <a:pt x="910" y="2536"/>
                  </a:lnTo>
                  <a:lnTo>
                    <a:pt x="1038" y="2574"/>
                  </a:lnTo>
                  <a:lnTo>
                    <a:pt x="1166" y="2600"/>
                  </a:lnTo>
                  <a:lnTo>
                    <a:pt x="1435" y="2600"/>
                  </a:lnTo>
                  <a:lnTo>
                    <a:pt x="1563" y="2574"/>
                  </a:lnTo>
                  <a:lnTo>
                    <a:pt x="1691" y="2536"/>
                  </a:lnTo>
                  <a:lnTo>
                    <a:pt x="1807" y="2498"/>
                  </a:lnTo>
                  <a:lnTo>
                    <a:pt x="1922" y="2446"/>
                  </a:lnTo>
                  <a:lnTo>
                    <a:pt x="2024" y="2382"/>
                  </a:lnTo>
                  <a:lnTo>
                    <a:pt x="2127" y="2305"/>
                  </a:lnTo>
                  <a:lnTo>
                    <a:pt x="2217" y="2216"/>
                  </a:lnTo>
                  <a:lnTo>
                    <a:pt x="2306" y="2126"/>
                  </a:lnTo>
                  <a:lnTo>
                    <a:pt x="2383" y="2024"/>
                  </a:lnTo>
                  <a:lnTo>
                    <a:pt x="2447" y="1921"/>
                  </a:lnTo>
                  <a:lnTo>
                    <a:pt x="2498" y="1806"/>
                  </a:lnTo>
                  <a:lnTo>
                    <a:pt x="2550" y="1691"/>
                  </a:lnTo>
                  <a:lnTo>
                    <a:pt x="2575" y="1563"/>
                  </a:lnTo>
                  <a:lnTo>
                    <a:pt x="2601" y="1435"/>
                  </a:lnTo>
                  <a:lnTo>
                    <a:pt x="2601" y="1294"/>
                  </a:lnTo>
                  <a:lnTo>
                    <a:pt x="2601" y="1166"/>
                  </a:lnTo>
                  <a:lnTo>
                    <a:pt x="2575" y="1037"/>
                  </a:lnTo>
                  <a:lnTo>
                    <a:pt x="2550" y="909"/>
                  </a:lnTo>
                  <a:lnTo>
                    <a:pt x="2498" y="794"/>
                  </a:lnTo>
                  <a:lnTo>
                    <a:pt x="2447" y="679"/>
                  </a:lnTo>
                  <a:lnTo>
                    <a:pt x="2383" y="576"/>
                  </a:lnTo>
                  <a:lnTo>
                    <a:pt x="2306" y="474"/>
                  </a:lnTo>
                  <a:lnTo>
                    <a:pt x="2217" y="384"/>
                  </a:lnTo>
                  <a:lnTo>
                    <a:pt x="2127" y="295"/>
                  </a:lnTo>
                  <a:lnTo>
                    <a:pt x="2024" y="218"/>
                  </a:lnTo>
                  <a:lnTo>
                    <a:pt x="1922" y="154"/>
                  </a:lnTo>
                  <a:lnTo>
                    <a:pt x="1807" y="102"/>
                  </a:lnTo>
                  <a:lnTo>
                    <a:pt x="1691" y="51"/>
                  </a:lnTo>
                  <a:lnTo>
                    <a:pt x="1563" y="26"/>
                  </a:lnTo>
                  <a:lnTo>
                    <a:pt x="1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2186600" y="1203900"/>
              <a:ext cx="65025" cy="65025"/>
            </a:xfrm>
            <a:custGeom>
              <a:rect b="b" l="l" r="r" t="t"/>
              <a:pathLst>
                <a:path extrusionOk="0" h="2601" w="2601">
                  <a:moveTo>
                    <a:pt x="1294" y="1"/>
                  </a:moveTo>
                  <a:lnTo>
                    <a:pt x="1166" y="14"/>
                  </a:lnTo>
                  <a:lnTo>
                    <a:pt x="1038" y="26"/>
                  </a:lnTo>
                  <a:lnTo>
                    <a:pt x="910" y="65"/>
                  </a:lnTo>
                  <a:lnTo>
                    <a:pt x="794" y="103"/>
                  </a:lnTo>
                  <a:lnTo>
                    <a:pt x="679" y="167"/>
                  </a:lnTo>
                  <a:lnTo>
                    <a:pt x="577" y="231"/>
                  </a:lnTo>
                  <a:lnTo>
                    <a:pt x="474" y="295"/>
                  </a:lnTo>
                  <a:lnTo>
                    <a:pt x="384" y="385"/>
                  </a:lnTo>
                  <a:lnTo>
                    <a:pt x="295" y="475"/>
                  </a:lnTo>
                  <a:lnTo>
                    <a:pt x="218" y="577"/>
                  </a:lnTo>
                  <a:lnTo>
                    <a:pt x="154" y="680"/>
                  </a:lnTo>
                  <a:lnTo>
                    <a:pt x="103" y="795"/>
                  </a:lnTo>
                  <a:lnTo>
                    <a:pt x="51" y="923"/>
                  </a:lnTo>
                  <a:lnTo>
                    <a:pt x="26" y="1038"/>
                  </a:lnTo>
                  <a:lnTo>
                    <a:pt x="0" y="1166"/>
                  </a:lnTo>
                  <a:lnTo>
                    <a:pt x="0" y="1307"/>
                  </a:lnTo>
                  <a:lnTo>
                    <a:pt x="0" y="1435"/>
                  </a:lnTo>
                  <a:lnTo>
                    <a:pt x="26" y="1563"/>
                  </a:lnTo>
                  <a:lnTo>
                    <a:pt x="51" y="1691"/>
                  </a:lnTo>
                  <a:lnTo>
                    <a:pt x="103" y="1807"/>
                  </a:lnTo>
                  <a:lnTo>
                    <a:pt x="154" y="1922"/>
                  </a:lnTo>
                  <a:lnTo>
                    <a:pt x="218" y="2037"/>
                  </a:lnTo>
                  <a:lnTo>
                    <a:pt x="295" y="2127"/>
                  </a:lnTo>
                  <a:lnTo>
                    <a:pt x="384" y="2229"/>
                  </a:lnTo>
                  <a:lnTo>
                    <a:pt x="474" y="2306"/>
                  </a:lnTo>
                  <a:lnTo>
                    <a:pt x="577" y="2383"/>
                  </a:lnTo>
                  <a:lnTo>
                    <a:pt x="679" y="2447"/>
                  </a:lnTo>
                  <a:lnTo>
                    <a:pt x="794" y="2498"/>
                  </a:lnTo>
                  <a:lnTo>
                    <a:pt x="910" y="2549"/>
                  </a:lnTo>
                  <a:lnTo>
                    <a:pt x="1038" y="2575"/>
                  </a:lnTo>
                  <a:lnTo>
                    <a:pt x="1166" y="2601"/>
                  </a:lnTo>
                  <a:lnTo>
                    <a:pt x="1435" y="2601"/>
                  </a:lnTo>
                  <a:lnTo>
                    <a:pt x="1563" y="2575"/>
                  </a:lnTo>
                  <a:lnTo>
                    <a:pt x="1691" y="2549"/>
                  </a:lnTo>
                  <a:lnTo>
                    <a:pt x="1806" y="2498"/>
                  </a:lnTo>
                  <a:lnTo>
                    <a:pt x="1921" y="2447"/>
                  </a:lnTo>
                  <a:lnTo>
                    <a:pt x="2024" y="2383"/>
                  </a:lnTo>
                  <a:lnTo>
                    <a:pt x="2126" y="2306"/>
                  </a:lnTo>
                  <a:lnTo>
                    <a:pt x="2216" y="2229"/>
                  </a:lnTo>
                  <a:lnTo>
                    <a:pt x="2306" y="2127"/>
                  </a:lnTo>
                  <a:lnTo>
                    <a:pt x="2382" y="2037"/>
                  </a:lnTo>
                  <a:lnTo>
                    <a:pt x="2446" y="1922"/>
                  </a:lnTo>
                  <a:lnTo>
                    <a:pt x="2498" y="1807"/>
                  </a:lnTo>
                  <a:lnTo>
                    <a:pt x="2536" y="1691"/>
                  </a:lnTo>
                  <a:lnTo>
                    <a:pt x="2575" y="1563"/>
                  </a:lnTo>
                  <a:lnTo>
                    <a:pt x="2587" y="1435"/>
                  </a:lnTo>
                  <a:lnTo>
                    <a:pt x="2600" y="1307"/>
                  </a:lnTo>
                  <a:lnTo>
                    <a:pt x="2587" y="1166"/>
                  </a:lnTo>
                  <a:lnTo>
                    <a:pt x="2575" y="1038"/>
                  </a:lnTo>
                  <a:lnTo>
                    <a:pt x="2536" y="923"/>
                  </a:lnTo>
                  <a:lnTo>
                    <a:pt x="2498" y="795"/>
                  </a:lnTo>
                  <a:lnTo>
                    <a:pt x="2446" y="680"/>
                  </a:lnTo>
                  <a:lnTo>
                    <a:pt x="2382" y="577"/>
                  </a:lnTo>
                  <a:lnTo>
                    <a:pt x="2306" y="475"/>
                  </a:lnTo>
                  <a:lnTo>
                    <a:pt x="2216" y="385"/>
                  </a:lnTo>
                  <a:lnTo>
                    <a:pt x="2126" y="295"/>
                  </a:lnTo>
                  <a:lnTo>
                    <a:pt x="2024" y="231"/>
                  </a:lnTo>
                  <a:lnTo>
                    <a:pt x="1921" y="167"/>
                  </a:lnTo>
                  <a:lnTo>
                    <a:pt x="1806" y="103"/>
                  </a:lnTo>
                  <a:lnTo>
                    <a:pt x="1691" y="65"/>
                  </a:lnTo>
                  <a:lnTo>
                    <a:pt x="1563" y="26"/>
                  </a:lnTo>
                  <a:lnTo>
                    <a:pt x="1435" y="14"/>
                  </a:lnTo>
                  <a:lnTo>
                    <a:pt x="12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1"/>
            <p:cNvSpPr/>
            <p:nvPr/>
          </p:nvSpPr>
          <p:spPr>
            <a:xfrm>
              <a:off x="1267625" y="1686125"/>
              <a:ext cx="65025" cy="65025"/>
            </a:xfrm>
            <a:custGeom>
              <a:rect b="b" l="l" r="r" t="t"/>
              <a:pathLst>
                <a:path extrusionOk="0" h="2601" w="2601">
                  <a:moveTo>
                    <a:pt x="1166" y="0"/>
                  </a:moveTo>
                  <a:lnTo>
                    <a:pt x="1038" y="26"/>
                  </a:lnTo>
                  <a:lnTo>
                    <a:pt x="923" y="52"/>
                  </a:lnTo>
                  <a:lnTo>
                    <a:pt x="795" y="103"/>
                  </a:lnTo>
                  <a:lnTo>
                    <a:pt x="679" y="154"/>
                  </a:lnTo>
                  <a:lnTo>
                    <a:pt x="577" y="218"/>
                  </a:lnTo>
                  <a:lnTo>
                    <a:pt x="475" y="295"/>
                  </a:lnTo>
                  <a:lnTo>
                    <a:pt x="385" y="385"/>
                  </a:lnTo>
                  <a:lnTo>
                    <a:pt x="295" y="474"/>
                  </a:lnTo>
                  <a:lnTo>
                    <a:pt x="231" y="577"/>
                  </a:lnTo>
                  <a:lnTo>
                    <a:pt x="167" y="679"/>
                  </a:lnTo>
                  <a:lnTo>
                    <a:pt x="103" y="794"/>
                  </a:lnTo>
                  <a:lnTo>
                    <a:pt x="65" y="910"/>
                  </a:lnTo>
                  <a:lnTo>
                    <a:pt x="26" y="1038"/>
                  </a:lnTo>
                  <a:lnTo>
                    <a:pt x="13" y="1166"/>
                  </a:lnTo>
                  <a:lnTo>
                    <a:pt x="1" y="1294"/>
                  </a:lnTo>
                  <a:lnTo>
                    <a:pt x="13" y="1435"/>
                  </a:lnTo>
                  <a:lnTo>
                    <a:pt x="26" y="1563"/>
                  </a:lnTo>
                  <a:lnTo>
                    <a:pt x="65" y="1691"/>
                  </a:lnTo>
                  <a:lnTo>
                    <a:pt x="103" y="1806"/>
                  </a:lnTo>
                  <a:lnTo>
                    <a:pt x="167" y="1922"/>
                  </a:lnTo>
                  <a:lnTo>
                    <a:pt x="231" y="2024"/>
                  </a:lnTo>
                  <a:lnTo>
                    <a:pt x="295" y="2126"/>
                  </a:lnTo>
                  <a:lnTo>
                    <a:pt x="385" y="2216"/>
                  </a:lnTo>
                  <a:lnTo>
                    <a:pt x="475" y="2306"/>
                  </a:lnTo>
                  <a:lnTo>
                    <a:pt x="577" y="2383"/>
                  </a:lnTo>
                  <a:lnTo>
                    <a:pt x="679" y="2447"/>
                  </a:lnTo>
                  <a:lnTo>
                    <a:pt x="795" y="2498"/>
                  </a:lnTo>
                  <a:lnTo>
                    <a:pt x="923" y="2536"/>
                  </a:lnTo>
                  <a:lnTo>
                    <a:pt x="1038" y="2575"/>
                  </a:lnTo>
                  <a:lnTo>
                    <a:pt x="1166" y="2600"/>
                  </a:lnTo>
                  <a:lnTo>
                    <a:pt x="1435" y="2600"/>
                  </a:lnTo>
                  <a:lnTo>
                    <a:pt x="1563" y="2575"/>
                  </a:lnTo>
                  <a:lnTo>
                    <a:pt x="1691" y="2536"/>
                  </a:lnTo>
                  <a:lnTo>
                    <a:pt x="1807" y="2498"/>
                  </a:lnTo>
                  <a:lnTo>
                    <a:pt x="1922" y="2447"/>
                  </a:lnTo>
                  <a:lnTo>
                    <a:pt x="2037" y="2383"/>
                  </a:lnTo>
                  <a:lnTo>
                    <a:pt x="2127" y="2306"/>
                  </a:lnTo>
                  <a:lnTo>
                    <a:pt x="2229" y="2216"/>
                  </a:lnTo>
                  <a:lnTo>
                    <a:pt x="2306" y="2126"/>
                  </a:lnTo>
                  <a:lnTo>
                    <a:pt x="2383" y="2024"/>
                  </a:lnTo>
                  <a:lnTo>
                    <a:pt x="2447" y="1922"/>
                  </a:lnTo>
                  <a:lnTo>
                    <a:pt x="2498" y="1806"/>
                  </a:lnTo>
                  <a:lnTo>
                    <a:pt x="2549" y="1691"/>
                  </a:lnTo>
                  <a:lnTo>
                    <a:pt x="2575" y="1563"/>
                  </a:lnTo>
                  <a:lnTo>
                    <a:pt x="2601" y="1435"/>
                  </a:lnTo>
                  <a:lnTo>
                    <a:pt x="2601" y="1294"/>
                  </a:lnTo>
                  <a:lnTo>
                    <a:pt x="2601" y="1166"/>
                  </a:lnTo>
                  <a:lnTo>
                    <a:pt x="2575" y="1038"/>
                  </a:lnTo>
                  <a:lnTo>
                    <a:pt x="2549" y="910"/>
                  </a:lnTo>
                  <a:lnTo>
                    <a:pt x="2498" y="794"/>
                  </a:lnTo>
                  <a:lnTo>
                    <a:pt x="2447" y="679"/>
                  </a:lnTo>
                  <a:lnTo>
                    <a:pt x="2383" y="577"/>
                  </a:lnTo>
                  <a:lnTo>
                    <a:pt x="2306" y="474"/>
                  </a:lnTo>
                  <a:lnTo>
                    <a:pt x="2229" y="385"/>
                  </a:lnTo>
                  <a:lnTo>
                    <a:pt x="2127" y="295"/>
                  </a:lnTo>
                  <a:lnTo>
                    <a:pt x="2037" y="218"/>
                  </a:lnTo>
                  <a:lnTo>
                    <a:pt x="1922" y="154"/>
                  </a:lnTo>
                  <a:lnTo>
                    <a:pt x="1807" y="103"/>
                  </a:lnTo>
                  <a:lnTo>
                    <a:pt x="1691" y="52"/>
                  </a:lnTo>
                  <a:lnTo>
                    <a:pt x="1563" y="26"/>
                  </a:lnTo>
                  <a:lnTo>
                    <a:pt x="1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1"/>
            <p:cNvSpPr/>
            <p:nvPr/>
          </p:nvSpPr>
          <p:spPr>
            <a:xfrm>
              <a:off x="1183750" y="2118075"/>
              <a:ext cx="65000" cy="65025"/>
            </a:xfrm>
            <a:custGeom>
              <a:rect b="b" l="l" r="r" t="t"/>
              <a:pathLst>
                <a:path extrusionOk="0" h="2601" w="2600">
                  <a:moveTo>
                    <a:pt x="1166" y="0"/>
                  </a:moveTo>
                  <a:lnTo>
                    <a:pt x="1037" y="26"/>
                  </a:lnTo>
                  <a:lnTo>
                    <a:pt x="909" y="51"/>
                  </a:lnTo>
                  <a:lnTo>
                    <a:pt x="794" y="103"/>
                  </a:lnTo>
                  <a:lnTo>
                    <a:pt x="679" y="154"/>
                  </a:lnTo>
                  <a:lnTo>
                    <a:pt x="576" y="218"/>
                  </a:lnTo>
                  <a:lnTo>
                    <a:pt x="474" y="295"/>
                  </a:lnTo>
                  <a:lnTo>
                    <a:pt x="384" y="372"/>
                  </a:lnTo>
                  <a:lnTo>
                    <a:pt x="295" y="474"/>
                  </a:lnTo>
                  <a:lnTo>
                    <a:pt x="218" y="564"/>
                  </a:lnTo>
                  <a:lnTo>
                    <a:pt x="154" y="679"/>
                  </a:lnTo>
                  <a:lnTo>
                    <a:pt x="102" y="794"/>
                  </a:lnTo>
                  <a:lnTo>
                    <a:pt x="51" y="910"/>
                  </a:lnTo>
                  <a:lnTo>
                    <a:pt x="26" y="1038"/>
                  </a:lnTo>
                  <a:lnTo>
                    <a:pt x="0" y="1166"/>
                  </a:lnTo>
                  <a:lnTo>
                    <a:pt x="0" y="1294"/>
                  </a:lnTo>
                  <a:lnTo>
                    <a:pt x="0" y="1435"/>
                  </a:lnTo>
                  <a:lnTo>
                    <a:pt x="26" y="1563"/>
                  </a:lnTo>
                  <a:lnTo>
                    <a:pt x="51" y="1678"/>
                  </a:lnTo>
                  <a:lnTo>
                    <a:pt x="102" y="1806"/>
                  </a:lnTo>
                  <a:lnTo>
                    <a:pt x="154" y="1921"/>
                  </a:lnTo>
                  <a:lnTo>
                    <a:pt x="218" y="2024"/>
                  </a:lnTo>
                  <a:lnTo>
                    <a:pt x="295" y="2126"/>
                  </a:lnTo>
                  <a:lnTo>
                    <a:pt x="384" y="2216"/>
                  </a:lnTo>
                  <a:lnTo>
                    <a:pt x="474" y="2306"/>
                  </a:lnTo>
                  <a:lnTo>
                    <a:pt x="576" y="2370"/>
                  </a:lnTo>
                  <a:lnTo>
                    <a:pt x="679" y="2447"/>
                  </a:lnTo>
                  <a:lnTo>
                    <a:pt x="794" y="2498"/>
                  </a:lnTo>
                  <a:lnTo>
                    <a:pt x="909" y="2536"/>
                  </a:lnTo>
                  <a:lnTo>
                    <a:pt x="1037" y="2575"/>
                  </a:lnTo>
                  <a:lnTo>
                    <a:pt x="1166" y="2587"/>
                  </a:lnTo>
                  <a:lnTo>
                    <a:pt x="1306" y="2600"/>
                  </a:lnTo>
                  <a:lnTo>
                    <a:pt x="1434" y="2587"/>
                  </a:lnTo>
                  <a:lnTo>
                    <a:pt x="1563" y="2575"/>
                  </a:lnTo>
                  <a:lnTo>
                    <a:pt x="1691" y="2536"/>
                  </a:lnTo>
                  <a:lnTo>
                    <a:pt x="1806" y="2498"/>
                  </a:lnTo>
                  <a:lnTo>
                    <a:pt x="1921" y="2447"/>
                  </a:lnTo>
                  <a:lnTo>
                    <a:pt x="2024" y="2370"/>
                  </a:lnTo>
                  <a:lnTo>
                    <a:pt x="2126" y="2306"/>
                  </a:lnTo>
                  <a:lnTo>
                    <a:pt x="2216" y="2216"/>
                  </a:lnTo>
                  <a:lnTo>
                    <a:pt x="2305" y="2126"/>
                  </a:lnTo>
                  <a:lnTo>
                    <a:pt x="2382" y="2024"/>
                  </a:lnTo>
                  <a:lnTo>
                    <a:pt x="2446" y="1921"/>
                  </a:lnTo>
                  <a:lnTo>
                    <a:pt x="2498" y="1806"/>
                  </a:lnTo>
                  <a:lnTo>
                    <a:pt x="2549" y="1678"/>
                  </a:lnTo>
                  <a:lnTo>
                    <a:pt x="2574" y="1563"/>
                  </a:lnTo>
                  <a:lnTo>
                    <a:pt x="2600" y="1435"/>
                  </a:lnTo>
                  <a:lnTo>
                    <a:pt x="2600" y="1294"/>
                  </a:lnTo>
                  <a:lnTo>
                    <a:pt x="2600" y="1166"/>
                  </a:lnTo>
                  <a:lnTo>
                    <a:pt x="2574" y="1038"/>
                  </a:lnTo>
                  <a:lnTo>
                    <a:pt x="2549" y="910"/>
                  </a:lnTo>
                  <a:lnTo>
                    <a:pt x="2498" y="794"/>
                  </a:lnTo>
                  <a:lnTo>
                    <a:pt x="2446" y="679"/>
                  </a:lnTo>
                  <a:lnTo>
                    <a:pt x="2382" y="564"/>
                  </a:lnTo>
                  <a:lnTo>
                    <a:pt x="2305" y="474"/>
                  </a:lnTo>
                  <a:lnTo>
                    <a:pt x="2216" y="372"/>
                  </a:lnTo>
                  <a:lnTo>
                    <a:pt x="2126" y="295"/>
                  </a:lnTo>
                  <a:lnTo>
                    <a:pt x="2024" y="218"/>
                  </a:lnTo>
                  <a:lnTo>
                    <a:pt x="1921" y="154"/>
                  </a:lnTo>
                  <a:lnTo>
                    <a:pt x="1806" y="103"/>
                  </a:lnTo>
                  <a:lnTo>
                    <a:pt x="1691" y="51"/>
                  </a:lnTo>
                  <a:lnTo>
                    <a:pt x="1563" y="26"/>
                  </a:lnTo>
                  <a:lnTo>
                    <a:pt x="14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p:nvPr/>
          </p:nvSpPr>
          <p:spPr>
            <a:xfrm>
              <a:off x="1544600" y="2156800"/>
              <a:ext cx="65025" cy="65350"/>
            </a:xfrm>
            <a:custGeom>
              <a:rect b="b" l="l" r="r" t="t"/>
              <a:pathLst>
                <a:path extrusionOk="0" h="2614" w="2601">
                  <a:moveTo>
                    <a:pt x="1294" y="1"/>
                  </a:moveTo>
                  <a:lnTo>
                    <a:pt x="1166" y="14"/>
                  </a:lnTo>
                  <a:lnTo>
                    <a:pt x="1038" y="27"/>
                  </a:lnTo>
                  <a:lnTo>
                    <a:pt x="910" y="65"/>
                  </a:lnTo>
                  <a:lnTo>
                    <a:pt x="795" y="103"/>
                  </a:lnTo>
                  <a:lnTo>
                    <a:pt x="679" y="167"/>
                  </a:lnTo>
                  <a:lnTo>
                    <a:pt x="564" y="232"/>
                  </a:lnTo>
                  <a:lnTo>
                    <a:pt x="474" y="308"/>
                  </a:lnTo>
                  <a:lnTo>
                    <a:pt x="372" y="385"/>
                  </a:lnTo>
                  <a:lnTo>
                    <a:pt x="295" y="475"/>
                  </a:lnTo>
                  <a:lnTo>
                    <a:pt x="218" y="577"/>
                  </a:lnTo>
                  <a:lnTo>
                    <a:pt x="154" y="693"/>
                  </a:lnTo>
                  <a:lnTo>
                    <a:pt x="103" y="795"/>
                  </a:lnTo>
                  <a:lnTo>
                    <a:pt x="52" y="923"/>
                  </a:lnTo>
                  <a:lnTo>
                    <a:pt x="26" y="1038"/>
                  </a:lnTo>
                  <a:lnTo>
                    <a:pt x="0" y="1179"/>
                  </a:lnTo>
                  <a:lnTo>
                    <a:pt x="0" y="1307"/>
                  </a:lnTo>
                  <a:lnTo>
                    <a:pt x="0" y="1435"/>
                  </a:lnTo>
                  <a:lnTo>
                    <a:pt x="26" y="1564"/>
                  </a:lnTo>
                  <a:lnTo>
                    <a:pt x="52" y="1692"/>
                  </a:lnTo>
                  <a:lnTo>
                    <a:pt x="103" y="1807"/>
                  </a:lnTo>
                  <a:lnTo>
                    <a:pt x="154" y="1922"/>
                  </a:lnTo>
                  <a:lnTo>
                    <a:pt x="218" y="2037"/>
                  </a:lnTo>
                  <a:lnTo>
                    <a:pt x="295" y="2140"/>
                  </a:lnTo>
                  <a:lnTo>
                    <a:pt x="372" y="2230"/>
                  </a:lnTo>
                  <a:lnTo>
                    <a:pt x="474" y="2306"/>
                  </a:lnTo>
                  <a:lnTo>
                    <a:pt x="564" y="2383"/>
                  </a:lnTo>
                  <a:lnTo>
                    <a:pt x="679" y="2447"/>
                  </a:lnTo>
                  <a:lnTo>
                    <a:pt x="795" y="2511"/>
                  </a:lnTo>
                  <a:lnTo>
                    <a:pt x="910" y="2550"/>
                  </a:lnTo>
                  <a:lnTo>
                    <a:pt x="1038" y="2575"/>
                  </a:lnTo>
                  <a:lnTo>
                    <a:pt x="1166" y="2601"/>
                  </a:lnTo>
                  <a:lnTo>
                    <a:pt x="1294" y="2614"/>
                  </a:lnTo>
                  <a:lnTo>
                    <a:pt x="1435" y="2601"/>
                  </a:lnTo>
                  <a:lnTo>
                    <a:pt x="1563" y="2575"/>
                  </a:lnTo>
                  <a:lnTo>
                    <a:pt x="1678" y="2550"/>
                  </a:lnTo>
                  <a:lnTo>
                    <a:pt x="1806" y="2511"/>
                  </a:lnTo>
                  <a:lnTo>
                    <a:pt x="1922" y="2447"/>
                  </a:lnTo>
                  <a:lnTo>
                    <a:pt x="2024" y="2383"/>
                  </a:lnTo>
                  <a:lnTo>
                    <a:pt x="2127" y="2306"/>
                  </a:lnTo>
                  <a:lnTo>
                    <a:pt x="2216" y="2230"/>
                  </a:lnTo>
                  <a:lnTo>
                    <a:pt x="2306" y="2140"/>
                  </a:lnTo>
                  <a:lnTo>
                    <a:pt x="2370" y="2037"/>
                  </a:lnTo>
                  <a:lnTo>
                    <a:pt x="2447" y="1922"/>
                  </a:lnTo>
                  <a:lnTo>
                    <a:pt x="2498" y="1807"/>
                  </a:lnTo>
                  <a:lnTo>
                    <a:pt x="2536" y="1692"/>
                  </a:lnTo>
                  <a:lnTo>
                    <a:pt x="2575" y="1564"/>
                  </a:lnTo>
                  <a:lnTo>
                    <a:pt x="2588" y="1435"/>
                  </a:lnTo>
                  <a:lnTo>
                    <a:pt x="2600" y="1307"/>
                  </a:lnTo>
                  <a:lnTo>
                    <a:pt x="2588" y="1179"/>
                  </a:lnTo>
                  <a:lnTo>
                    <a:pt x="2575" y="1038"/>
                  </a:lnTo>
                  <a:lnTo>
                    <a:pt x="2536" y="923"/>
                  </a:lnTo>
                  <a:lnTo>
                    <a:pt x="2498" y="795"/>
                  </a:lnTo>
                  <a:lnTo>
                    <a:pt x="2447" y="693"/>
                  </a:lnTo>
                  <a:lnTo>
                    <a:pt x="2370" y="577"/>
                  </a:lnTo>
                  <a:lnTo>
                    <a:pt x="2306" y="475"/>
                  </a:lnTo>
                  <a:lnTo>
                    <a:pt x="2216" y="385"/>
                  </a:lnTo>
                  <a:lnTo>
                    <a:pt x="2127" y="308"/>
                  </a:lnTo>
                  <a:lnTo>
                    <a:pt x="2024" y="232"/>
                  </a:lnTo>
                  <a:lnTo>
                    <a:pt x="1922" y="167"/>
                  </a:lnTo>
                  <a:lnTo>
                    <a:pt x="1806" y="103"/>
                  </a:lnTo>
                  <a:lnTo>
                    <a:pt x="1678" y="65"/>
                  </a:lnTo>
                  <a:lnTo>
                    <a:pt x="1563" y="27"/>
                  </a:lnTo>
                  <a:lnTo>
                    <a:pt x="1435" y="14"/>
                  </a:lnTo>
                  <a:lnTo>
                    <a:pt x="12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a:off x="1735125" y="2356300"/>
              <a:ext cx="65025" cy="65350"/>
            </a:xfrm>
            <a:custGeom>
              <a:rect b="b" l="l" r="r" t="t"/>
              <a:pathLst>
                <a:path extrusionOk="0" h="2614" w="2601">
                  <a:moveTo>
                    <a:pt x="1294" y="0"/>
                  </a:moveTo>
                  <a:lnTo>
                    <a:pt x="1166" y="13"/>
                  </a:lnTo>
                  <a:lnTo>
                    <a:pt x="1038" y="26"/>
                  </a:lnTo>
                  <a:lnTo>
                    <a:pt x="909" y="64"/>
                  </a:lnTo>
                  <a:lnTo>
                    <a:pt x="794" y="103"/>
                  </a:lnTo>
                  <a:lnTo>
                    <a:pt x="679" y="167"/>
                  </a:lnTo>
                  <a:lnTo>
                    <a:pt x="564" y="231"/>
                  </a:lnTo>
                  <a:lnTo>
                    <a:pt x="474" y="308"/>
                  </a:lnTo>
                  <a:lnTo>
                    <a:pt x="372" y="385"/>
                  </a:lnTo>
                  <a:lnTo>
                    <a:pt x="295" y="474"/>
                  </a:lnTo>
                  <a:lnTo>
                    <a:pt x="218" y="577"/>
                  </a:lnTo>
                  <a:lnTo>
                    <a:pt x="154" y="692"/>
                  </a:lnTo>
                  <a:lnTo>
                    <a:pt x="103" y="794"/>
                  </a:lnTo>
                  <a:lnTo>
                    <a:pt x="51" y="922"/>
                  </a:lnTo>
                  <a:lnTo>
                    <a:pt x="26" y="1051"/>
                  </a:lnTo>
                  <a:lnTo>
                    <a:pt x="0" y="1179"/>
                  </a:lnTo>
                  <a:lnTo>
                    <a:pt x="0" y="1307"/>
                  </a:lnTo>
                  <a:lnTo>
                    <a:pt x="0" y="1435"/>
                  </a:lnTo>
                  <a:lnTo>
                    <a:pt x="26" y="1563"/>
                  </a:lnTo>
                  <a:lnTo>
                    <a:pt x="51" y="1691"/>
                  </a:lnTo>
                  <a:lnTo>
                    <a:pt x="103" y="1819"/>
                  </a:lnTo>
                  <a:lnTo>
                    <a:pt x="154" y="1921"/>
                  </a:lnTo>
                  <a:lnTo>
                    <a:pt x="218" y="2037"/>
                  </a:lnTo>
                  <a:lnTo>
                    <a:pt x="295" y="2139"/>
                  </a:lnTo>
                  <a:lnTo>
                    <a:pt x="372" y="2229"/>
                  </a:lnTo>
                  <a:lnTo>
                    <a:pt x="474" y="2306"/>
                  </a:lnTo>
                  <a:lnTo>
                    <a:pt x="564" y="2383"/>
                  </a:lnTo>
                  <a:lnTo>
                    <a:pt x="679" y="2447"/>
                  </a:lnTo>
                  <a:lnTo>
                    <a:pt x="794" y="2511"/>
                  </a:lnTo>
                  <a:lnTo>
                    <a:pt x="909" y="2549"/>
                  </a:lnTo>
                  <a:lnTo>
                    <a:pt x="1038" y="2588"/>
                  </a:lnTo>
                  <a:lnTo>
                    <a:pt x="1166" y="2600"/>
                  </a:lnTo>
                  <a:lnTo>
                    <a:pt x="1294" y="2613"/>
                  </a:lnTo>
                  <a:lnTo>
                    <a:pt x="1435" y="2600"/>
                  </a:lnTo>
                  <a:lnTo>
                    <a:pt x="1563" y="2588"/>
                  </a:lnTo>
                  <a:lnTo>
                    <a:pt x="1678" y="2549"/>
                  </a:lnTo>
                  <a:lnTo>
                    <a:pt x="1806" y="2511"/>
                  </a:lnTo>
                  <a:lnTo>
                    <a:pt x="1921" y="2447"/>
                  </a:lnTo>
                  <a:lnTo>
                    <a:pt x="2024" y="2383"/>
                  </a:lnTo>
                  <a:lnTo>
                    <a:pt x="2126" y="2306"/>
                  </a:lnTo>
                  <a:lnTo>
                    <a:pt x="2216" y="2229"/>
                  </a:lnTo>
                  <a:lnTo>
                    <a:pt x="2306" y="2139"/>
                  </a:lnTo>
                  <a:lnTo>
                    <a:pt x="2370" y="2037"/>
                  </a:lnTo>
                  <a:lnTo>
                    <a:pt x="2446" y="1921"/>
                  </a:lnTo>
                  <a:lnTo>
                    <a:pt x="2498" y="1819"/>
                  </a:lnTo>
                  <a:lnTo>
                    <a:pt x="2536" y="1691"/>
                  </a:lnTo>
                  <a:lnTo>
                    <a:pt x="2575" y="1563"/>
                  </a:lnTo>
                  <a:lnTo>
                    <a:pt x="2587" y="1435"/>
                  </a:lnTo>
                  <a:lnTo>
                    <a:pt x="2600" y="1307"/>
                  </a:lnTo>
                  <a:lnTo>
                    <a:pt x="2587" y="1179"/>
                  </a:lnTo>
                  <a:lnTo>
                    <a:pt x="2575" y="1051"/>
                  </a:lnTo>
                  <a:lnTo>
                    <a:pt x="2536" y="922"/>
                  </a:lnTo>
                  <a:lnTo>
                    <a:pt x="2498" y="794"/>
                  </a:lnTo>
                  <a:lnTo>
                    <a:pt x="2446" y="692"/>
                  </a:lnTo>
                  <a:lnTo>
                    <a:pt x="2370" y="577"/>
                  </a:lnTo>
                  <a:lnTo>
                    <a:pt x="2306" y="474"/>
                  </a:lnTo>
                  <a:lnTo>
                    <a:pt x="2216" y="385"/>
                  </a:lnTo>
                  <a:lnTo>
                    <a:pt x="2126" y="308"/>
                  </a:lnTo>
                  <a:lnTo>
                    <a:pt x="2024" y="231"/>
                  </a:lnTo>
                  <a:lnTo>
                    <a:pt x="1921" y="167"/>
                  </a:lnTo>
                  <a:lnTo>
                    <a:pt x="1806" y="103"/>
                  </a:lnTo>
                  <a:lnTo>
                    <a:pt x="1678" y="64"/>
                  </a:lnTo>
                  <a:lnTo>
                    <a:pt x="1563" y="26"/>
                  </a:lnTo>
                  <a:lnTo>
                    <a:pt x="1435" y="13"/>
                  </a:lnTo>
                  <a:lnTo>
                    <a:pt x="12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1"/>
            <p:cNvSpPr/>
            <p:nvPr/>
          </p:nvSpPr>
          <p:spPr>
            <a:xfrm>
              <a:off x="2095025" y="2180500"/>
              <a:ext cx="65325" cy="65025"/>
            </a:xfrm>
            <a:custGeom>
              <a:rect b="b" l="l" r="r" t="t"/>
              <a:pathLst>
                <a:path extrusionOk="0" h="2601" w="2613">
                  <a:moveTo>
                    <a:pt x="1307" y="1"/>
                  </a:moveTo>
                  <a:lnTo>
                    <a:pt x="1178" y="14"/>
                  </a:lnTo>
                  <a:lnTo>
                    <a:pt x="1038" y="26"/>
                  </a:lnTo>
                  <a:lnTo>
                    <a:pt x="922" y="65"/>
                  </a:lnTo>
                  <a:lnTo>
                    <a:pt x="794" y="103"/>
                  </a:lnTo>
                  <a:lnTo>
                    <a:pt x="692" y="154"/>
                  </a:lnTo>
                  <a:lnTo>
                    <a:pt x="577" y="219"/>
                  </a:lnTo>
                  <a:lnTo>
                    <a:pt x="474" y="295"/>
                  </a:lnTo>
                  <a:lnTo>
                    <a:pt x="384" y="385"/>
                  </a:lnTo>
                  <a:lnTo>
                    <a:pt x="308" y="475"/>
                  </a:lnTo>
                  <a:lnTo>
                    <a:pt x="231" y="577"/>
                  </a:lnTo>
                  <a:lnTo>
                    <a:pt x="167" y="680"/>
                  </a:lnTo>
                  <a:lnTo>
                    <a:pt x="103" y="795"/>
                  </a:lnTo>
                  <a:lnTo>
                    <a:pt x="64" y="923"/>
                  </a:lnTo>
                  <a:lnTo>
                    <a:pt x="26" y="1038"/>
                  </a:lnTo>
                  <a:lnTo>
                    <a:pt x="13" y="1166"/>
                  </a:lnTo>
                  <a:lnTo>
                    <a:pt x="0" y="1307"/>
                  </a:lnTo>
                  <a:lnTo>
                    <a:pt x="13" y="1435"/>
                  </a:lnTo>
                  <a:lnTo>
                    <a:pt x="26" y="1563"/>
                  </a:lnTo>
                  <a:lnTo>
                    <a:pt x="64" y="1691"/>
                  </a:lnTo>
                  <a:lnTo>
                    <a:pt x="103" y="1807"/>
                  </a:lnTo>
                  <a:lnTo>
                    <a:pt x="167" y="1922"/>
                  </a:lnTo>
                  <a:lnTo>
                    <a:pt x="231" y="2037"/>
                  </a:lnTo>
                  <a:lnTo>
                    <a:pt x="308" y="2127"/>
                  </a:lnTo>
                  <a:lnTo>
                    <a:pt x="384" y="2229"/>
                  </a:lnTo>
                  <a:lnTo>
                    <a:pt x="474" y="2306"/>
                  </a:lnTo>
                  <a:lnTo>
                    <a:pt x="577" y="2383"/>
                  </a:lnTo>
                  <a:lnTo>
                    <a:pt x="692" y="2447"/>
                  </a:lnTo>
                  <a:lnTo>
                    <a:pt x="794" y="2498"/>
                  </a:lnTo>
                  <a:lnTo>
                    <a:pt x="922" y="2550"/>
                  </a:lnTo>
                  <a:lnTo>
                    <a:pt x="1038" y="2575"/>
                  </a:lnTo>
                  <a:lnTo>
                    <a:pt x="1178" y="2601"/>
                  </a:lnTo>
                  <a:lnTo>
                    <a:pt x="1435" y="2601"/>
                  </a:lnTo>
                  <a:lnTo>
                    <a:pt x="1563" y="2575"/>
                  </a:lnTo>
                  <a:lnTo>
                    <a:pt x="1691" y="2550"/>
                  </a:lnTo>
                  <a:lnTo>
                    <a:pt x="1806" y="2498"/>
                  </a:lnTo>
                  <a:lnTo>
                    <a:pt x="1921" y="2447"/>
                  </a:lnTo>
                  <a:lnTo>
                    <a:pt x="2037" y="2383"/>
                  </a:lnTo>
                  <a:lnTo>
                    <a:pt x="2139" y="2306"/>
                  </a:lnTo>
                  <a:lnTo>
                    <a:pt x="2229" y="2229"/>
                  </a:lnTo>
                  <a:lnTo>
                    <a:pt x="2306" y="2127"/>
                  </a:lnTo>
                  <a:lnTo>
                    <a:pt x="2382" y="2037"/>
                  </a:lnTo>
                  <a:lnTo>
                    <a:pt x="2446" y="1922"/>
                  </a:lnTo>
                  <a:lnTo>
                    <a:pt x="2510" y="1807"/>
                  </a:lnTo>
                  <a:lnTo>
                    <a:pt x="2549" y="1691"/>
                  </a:lnTo>
                  <a:lnTo>
                    <a:pt x="2575" y="1563"/>
                  </a:lnTo>
                  <a:lnTo>
                    <a:pt x="2600" y="1435"/>
                  </a:lnTo>
                  <a:lnTo>
                    <a:pt x="2613" y="1307"/>
                  </a:lnTo>
                  <a:lnTo>
                    <a:pt x="2600" y="1166"/>
                  </a:lnTo>
                  <a:lnTo>
                    <a:pt x="2575" y="1038"/>
                  </a:lnTo>
                  <a:lnTo>
                    <a:pt x="2549" y="923"/>
                  </a:lnTo>
                  <a:lnTo>
                    <a:pt x="2510" y="795"/>
                  </a:lnTo>
                  <a:lnTo>
                    <a:pt x="2446" y="680"/>
                  </a:lnTo>
                  <a:lnTo>
                    <a:pt x="2382" y="577"/>
                  </a:lnTo>
                  <a:lnTo>
                    <a:pt x="2306" y="475"/>
                  </a:lnTo>
                  <a:lnTo>
                    <a:pt x="2229" y="385"/>
                  </a:lnTo>
                  <a:lnTo>
                    <a:pt x="2139" y="295"/>
                  </a:lnTo>
                  <a:lnTo>
                    <a:pt x="2037" y="219"/>
                  </a:lnTo>
                  <a:lnTo>
                    <a:pt x="1921" y="154"/>
                  </a:lnTo>
                  <a:lnTo>
                    <a:pt x="1806" y="103"/>
                  </a:lnTo>
                  <a:lnTo>
                    <a:pt x="1691" y="65"/>
                  </a:lnTo>
                  <a:lnTo>
                    <a:pt x="1563" y="26"/>
                  </a:lnTo>
                  <a:lnTo>
                    <a:pt x="1435" y="14"/>
                  </a:lnTo>
                  <a:lnTo>
                    <a:pt x="13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1"/>
            <p:cNvSpPr/>
            <p:nvPr/>
          </p:nvSpPr>
          <p:spPr>
            <a:xfrm>
              <a:off x="2270475" y="2041550"/>
              <a:ext cx="65025" cy="65025"/>
            </a:xfrm>
            <a:custGeom>
              <a:rect b="b" l="l" r="r" t="t"/>
              <a:pathLst>
                <a:path extrusionOk="0" h="2601" w="2601">
                  <a:moveTo>
                    <a:pt x="1166" y="0"/>
                  </a:moveTo>
                  <a:lnTo>
                    <a:pt x="1038" y="26"/>
                  </a:lnTo>
                  <a:lnTo>
                    <a:pt x="923" y="51"/>
                  </a:lnTo>
                  <a:lnTo>
                    <a:pt x="795" y="103"/>
                  </a:lnTo>
                  <a:lnTo>
                    <a:pt x="680" y="154"/>
                  </a:lnTo>
                  <a:lnTo>
                    <a:pt x="577" y="218"/>
                  </a:lnTo>
                  <a:lnTo>
                    <a:pt x="475" y="295"/>
                  </a:lnTo>
                  <a:lnTo>
                    <a:pt x="385" y="372"/>
                  </a:lnTo>
                  <a:lnTo>
                    <a:pt x="295" y="474"/>
                  </a:lnTo>
                  <a:lnTo>
                    <a:pt x="219" y="564"/>
                  </a:lnTo>
                  <a:lnTo>
                    <a:pt x="155" y="679"/>
                  </a:lnTo>
                  <a:lnTo>
                    <a:pt x="103" y="794"/>
                  </a:lnTo>
                  <a:lnTo>
                    <a:pt x="65" y="910"/>
                  </a:lnTo>
                  <a:lnTo>
                    <a:pt x="26" y="1038"/>
                  </a:lnTo>
                  <a:lnTo>
                    <a:pt x="14" y="1166"/>
                  </a:lnTo>
                  <a:lnTo>
                    <a:pt x="1" y="1294"/>
                  </a:lnTo>
                  <a:lnTo>
                    <a:pt x="14" y="1435"/>
                  </a:lnTo>
                  <a:lnTo>
                    <a:pt x="26" y="1563"/>
                  </a:lnTo>
                  <a:lnTo>
                    <a:pt x="65" y="1678"/>
                  </a:lnTo>
                  <a:lnTo>
                    <a:pt x="103" y="1806"/>
                  </a:lnTo>
                  <a:lnTo>
                    <a:pt x="155" y="1921"/>
                  </a:lnTo>
                  <a:lnTo>
                    <a:pt x="219" y="2024"/>
                  </a:lnTo>
                  <a:lnTo>
                    <a:pt x="295" y="2126"/>
                  </a:lnTo>
                  <a:lnTo>
                    <a:pt x="385" y="2216"/>
                  </a:lnTo>
                  <a:lnTo>
                    <a:pt x="475" y="2306"/>
                  </a:lnTo>
                  <a:lnTo>
                    <a:pt x="577" y="2370"/>
                  </a:lnTo>
                  <a:lnTo>
                    <a:pt x="680" y="2446"/>
                  </a:lnTo>
                  <a:lnTo>
                    <a:pt x="795" y="2498"/>
                  </a:lnTo>
                  <a:lnTo>
                    <a:pt x="923" y="2536"/>
                  </a:lnTo>
                  <a:lnTo>
                    <a:pt x="1038" y="2575"/>
                  </a:lnTo>
                  <a:lnTo>
                    <a:pt x="1166" y="2587"/>
                  </a:lnTo>
                  <a:lnTo>
                    <a:pt x="1307" y="2600"/>
                  </a:lnTo>
                  <a:lnTo>
                    <a:pt x="1435" y="2587"/>
                  </a:lnTo>
                  <a:lnTo>
                    <a:pt x="1563" y="2575"/>
                  </a:lnTo>
                  <a:lnTo>
                    <a:pt x="1691" y="2536"/>
                  </a:lnTo>
                  <a:lnTo>
                    <a:pt x="1807" y="2498"/>
                  </a:lnTo>
                  <a:lnTo>
                    <a:pt x="1922" y="2446"/>
                  </a:lnTo>
                  <a:lnTo>
                    <a:pt x="2037" y="2370"/>
                  </a:lnTo>
                  <a:lnTo>
                    <a:pt x="2127" y="2306"/>
                  </a:lnTo>
                  <a:lnTo>
                    <a:pt x="2229" y="2216"/>
                  </a:lnTo>
                  <a:lnTo>
                    <a:pt x="2306" y="2126"/>
                  </a:lnTo>
                  <a:lnTo>
                    <a:pt x="2383" y="2024"/>
                  </a:lnTo>
                  <a:lnTo>
                    <a:pt x="2447" y="1921"/>
                  </a:lnTo>
                  <a:lnTo>
                    <a:pt x="2498" y="1806"/>
                  </a:lnTo>
                  <a:lnTo>
                    <a:pt x="2550" y="1678"/>
                  </a:lnTo>
                  <a:lnTo>
                    <a:pt x="2575" y="1563"/>
                  </a:lnTo>
                  <a:lnTo>
                    <a:pt x="2601" y="1435"/>
                  </a:lnTo>
                  <a:lnTo>
                    <a:pt x="2601" y="1294"/>
                  </a:lnTo>
                  <a:lnTo>
                    <a:pt x="2601" y="1166"/>
                  </a:lnTo>
                  <a:lnTo>
                    <a:pt x="2575" y="1038"/>
                  </a:lnTo>
                  <a:lnTo>
                    <a:pt x="2550" y="910"/>
                  </a:lnTo>
                  <a:lnTo>
                    <a:pt x="2498" y="794"/>
                  </a:lnTo>
                  <a:lnTo>
                    <a:pt x="2447" y="679"/>
                  </a:lnTo>
                  <a:lnTo>
                    <a:pt x="2383" y="564"/>
                  </a:lnTo>
                  <a:lnTo>
                    <a:pt x="2306" y="474"/>
                  </a:lnTo>
                  <a:lnTo>
                    <a:pt x="2229" y="372"/>
                  </a:lnTo>
                  <a:lnTo>
                    <a:pt x="2127" y="295"/>
                  </a:lnTo>
                  <a:lnTo>
                    <a:pt x="2037" y="218"/>
                  </a:lnTo>
                  <a:lnTo>
                    <a:pt x="1922" y="154"/>
                  </a:lnTo>
                  <a:lnTo>
                    <a:pt x="1807" y="103"/>
                  </a:lnTo>
                  <a:lnTo>
                    <a:pt x="1691" y="51"/>
                  </a:lnTo>
                  <a:lnTo>
                    <a:pt x="1563" y="26"/>
                  </a:lnTo>
                  <a:lnTo>
                    <a:pt x="1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1"/>
            <p:cNvSpPr/>
            <p:nvPr/>
          </p:nvSpPr>
          <p:spPr>
            <a:xfrm>
              <a:off x="2317875" y="1676525"/>
              <a:ext cx="65025" cy="65025"/>
            </a:xfrm>
            <a:custGeom>
              <a:rect b="b" l="l" r="r" t="t"/>
              <a:pathLst>
                <a:path extrusionOk="0" h="2601" w="2601">
                  <a:moveTo>
                    <a:pt x="1294" y="0"/>
                  </a:moveTo>
                  <a:lnTo>
                    <a:pt x="1166" y="13"/>
                  </a:lnTo>
                  <a:lnTo>
                    <a:pt x="1038" y="26"/>
                  </a:lnTo>
                  <a:lnTo>
                    <a:pt x="910" y="64"/>
                  </a:lnTo>
                  <a:lnTo>
                    <a:pt x="795" y="103"/>
                  </a:lnTo>
                  <a:lnTo>
                    <a:pt x="679" y="154"/>
                  </a:lnTo>
                  <a:lnTo>
                    <a:pt x="577" y="218"/>
                  </a:lnTo>
                  <a:lnTo>
                    <a:pt x="474" y="295"/>
                  </a:lnTo>
                  <a:lnTo>
                    <a:pt x="372" y="384"/>
                  </a:lnTo>
                  <a:lnTo>
                    <a:pt x="295" y="474"/>
                  </a:lnTo>
                  <a:lnTo>
                    <a:pt x="218" y="577"/>
                  </a:lnTo>
                  <a:lnTo>
                    <a:pt x="154" y="679"/>
                  </a:lnTo>
                  <a:lnTo>
                    <a:pt x="103" y="794"/>
                  </a:lnTo>
                  <a:lnTo>
                    <a:pt x="52" y="910"/>
                  </a:lnTo>
                  <a:lnTo>
                    <a:pt x="26" y="1038"/>
                  </a:lnTo>
                  <a:lnTo>
                    <a:pt x="0" y="1166"/>
                  </a:lnTo>
                  <a:lnTo>
                    <a:pt x="0" y="1307"/>
                  </a:lnTo>
                  <a:lnTo>
                    <a:pt x="0" y="1435"/>
                  </a:lnTo>
                  <a:lnTo>
                    <a:pt x="26" y="1563"/>
                  </a:lnTo>
                  <a:lnTo>
                    <a:pt x="52" y="1691"/>
                  </a:lnTo>
                  <a:lnTo>
                    <a:pt x="103" y="1806"/>
                  </a:lnTo>
                  <a:lnTo>
                    <a:pt x="154" y="1921"/>
                  </a:lnTo>
                  <a:lnTo>
                    <a:pt x="218" y="2024"/>
                  </a:lnTo>
                  <a:lnTo>
                    <a:pt x="295" y="2126"/>
                  </a:lnTo>
                  <a:lnTo>
                    <a:pt x="372" y="2216"/>
                  </a:lnTo>
                  <a:lnTo>
                    <a:pt x="474" y="2306"/>
                  </a:lnTo>
                  <a:lnTo>
                    <a:pt x="577" y="2382"/>
                  </a:lnTo>
                  <a:lnTo>
                    <a:pt x="679" y="2446"/>
                  </a:lnTo>
                  <a:lnTo>
                    <a:pt x="795" y="2498"/>
                  </a:lnTo>
                  <a:lnTo>
                    <a:pt x="910" y="2549"/>
                  </a:lnTo>
                  <a:lnTo>
                    <a:pt x="1038" y="2575"/>
                  </a:lnTo>
                  <a:lnTo>
                    <a:pt x="1166" y="2600"/>
                  </a:lnTo>
                  <a:lnTo>
                    <a:pt x="1435" y="2600"/>
                  </a:lnTo>
                  <a:lnTo>
                    <a:pt x="1563" y="2575"/>
                  </a:lnTo>
                  <a:lnTo>
                    <a:pt x="1691" y="2549"/>
                  </a:lnTo>
                  <a:lnTo>
                    <a:pt x="1806" y="2498"/>
                  </a:lnTo>
                  <a:lnTo>
                    <a:pt x="1922" y="2446"/>
                  </a:lnTo>
                  <a:lnTo>
                    <a:pt x="2024" y="2382"/>
                  </a:lnTo>
                  <a:lnTo>
                    <a:pt x="2127" y="2306"/>
                  </a:lnTo>
                  <a:lnTo>
                    <a:pt x="2216" y="2216"/>
                  </a:lnTo>
                  <a:lnTo>
                    <a:pt x="2306" y="2126"/>
                  </a:lnTo>
                  <a:lnTo>
                    <a:pt x="2383" y="2024"/>
                  </a:lnTo>
                  <a:lnTo>
                    <a:pt x="2447" y="1921"/>
                  </a:lnTo>
                  <a:lnTo>
                    <a:pt x="2498" y="1806"/>
                  </a:lnTo>
                  <a:lnTo>
                    <a:pt x="2536" y="1691"/>
                  </a:lnTo>
                  <a:lnTo>
                    <a:pt x="2575" y="1563"/>
                  </a:lnTo>
                  <a:lnTo>
                    <a:pt x="2588" y="1435"/>
                  </a:lnTo>
                  <a:lnTo>
                    <a:pt x="2600" y="1307"/>
                  </a:lnTo>
                  <a:lnTo>
                    <a:pt x="2588" y="1166"/>
                  </a:lnTo>
                  <a:lnTo>
                    <a:pt x="2575" y="1038"/>
                  </a:lnTo>
                  <a:lnTo>
                    <a:pt x="2536" y="910"/>
                  </a:lnTo>
                  <a:lnTo>
                    <a:pt x="2498" y="794"/>
                  </a:lnTo>
                  <a:lnTo>
                    <a:pt x="2447" y="679"/>
                  </a:lnTo>
                  <a:lnTo>
                    <a:pt x="2383" y="577"/>
                  </a:lnTo>
                  <a:lnTo>
                    <a:pt x="2306" y="474"/>
                  </a:lnTo>
                  <a:lnTo>
                    <a:pt x="2216" y="384"/>
                  </a:lnTo>
                  <a:lnTo>
                    <a:pt x="2127" y="295"/>
                  </a:lnTo>
                  <a:lnTo>
                    <a:pt x="2024" y="218"/>
                  </a:lnTo>
                  <a:lnTo>
                    <a:pt x="1922" y="154"/>
                  </a:lnTo>
                  <a:lnTo>
                    <a:pt x="1806" y="103"/>
                  </a:lnTo>
                  <a:lnTo>
                    <a:pt x="1691" y="64"/>
                  </a:lnTo>
                  <a:lnTo>
                    <a:pt x="1563" y="26"/>
                  </a:lnTo>
                  <a:lnTo>
                    <a:pt x="1435" y="13"/>
                  </a:lnTo>
                  <a:lnTo>
                    <a:pt x="12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1"/>
            <p:cNvSpPr/>
            <p:nvPr/>
          </p:nvSpPr>
          <p:spPr>
            <a:xfrm>
              <a:off x="1586875" y="1311500"/>
              <a:ext cx="65025" cy="65325"/>
            </a:xfrm>
            <a:custGeom>
              <a:rect b="b" l="l" r="r" t="t"/>
              <a:pathLst>
                <a:path extrusionOk="0" h="2613" w="2601">
                  <a:moveTo>
                    <a:pt x="1306" y="0"/>
                  </a:moveTo>
                  <a:lnTo>
                    <a:pt x="1178" y="13"/>
                  </a:lnTo>
                  <a:lnTo>
                    <a:pt x="1038" y="26"/>
                  </a:lnTo>
                  <a:lnTo>
                    <a:pt x="922" y="64"/>
                  </a:lnTo>
                  <a:lnTo>
                    <a:pt x="794" y="103"/>
                  </a:lnTo>
                  <a:lnTo>
                    <a:pt x="679" y="167"/>
                  </a:lnTo>
                  <a:lnTo>
                    <a:pt x="576" y="231"/>
                  </a:lnTo>
                  <a:lnTo>
                    <a:pt x="474" y="308"/>
                  </a:lnTo>
                  <a:lnTo>
                    <a:pt x="384" y="384"/>
                  </a:lnTo>
                  <a:lnTo>
                    <a:pt x="307" y="474"/>
                  </a:lnTo>
                  <a:lnTo>
                    <a:pt x="231" y="577"/>
                  </a:lnTo>
                  <a:lnTo>
                    <a:pt x="167" y="692"/>
                  </a:lnTo>
                  <a:lnTo>
                    <a:pt x="103" y="794"/>
                  </a:lnTo>
                  <a:lnTo>
                    <a:pt x="64" y="922"/>
                  </a:lnTo>
                  <a:lnTo>
                    <a:pt x="26" y="1050"/>
                  </a:lnTo>
                  <a:lnTo>
                    <a:pt x="13" y="1178"/>
                  </a:lnTo>
                  <a:lnTo>
                    <a:pt x="0" y="1307"/>
                  </a:lnTo>
                  <a:lnTo>
                    <a:pt x="13" y="1435"/>
                  </a:lnTo>
                  <a:lnTo>
                    <a:pt x="26" y="1563"/>
                  </a:lnTo>
                  <a:lnTo>
                    <a:pt x="64" y="1691"/>
                  </a:lnTo>
                  <a:lnTo>
                    <a:pt x="103" y="1819"/>
                  </a:lnTo>
                  <a:lnTo>
                    <a:pt x="167" y="1921"/>
                  </a:lnTo>
                  <a:lnTo>
                    <a:pt x="231" y="2037"/>
                  </a:lnTo>
                  <a:lnTo>
                    <a:pt x="307" y="2139"/>
                  </a:lnTo>
                  <a:lnTo>
                    <a:pt x="384" y="2229"/>
                  </a:lnTo>
                  <a:lnTo>
                    <a:pt x="474" y="2306"/>
                  </a:lnTo>
                  <a:lnTo>
                    <a:pt x="576" y="2382"/>
                  </a:lnTo>
                  <a:lnTo>
                    <a:pt x="679" y="2446"/>
                  </a:lnTo>
                  <a:lnTo>
                    <a:pt x="794" y="2510"/>
                  </a:lnTo>
                  <a:lnTo>
                    <a:pt x="922" y="2549"/>
                  </a:lnTo>
                  <a:lnTo>
                    <a:pt x="1038" y="2575"/>
                  </a:lnTo>
                  <a:lnTo>
                    <a:pt x="1178" y="2600"/>
                  </a:lnTo>
                  <a:lnTo>
                    <a:pt x="1306" y="2613"/>
                  </a:lnTo>
                  <a:lnTo>
                    <a:pt x="1435" y="2600"/>
                  </a:lnTo>
                  <a:lnTo>
                    <a:pt x="1563" y="2575"/>
                  </a:lnTo>
                  <a:lnTo>
                    <a:pt x="1691" y="2549"/>
                  </a:lnTo>
                  <a:lnTo>
                    <a:pt x="1806" y="2510"/>
                  </a:lnTo>
                  <a:lnTo>
                    <a:pt x="1921" y="2446"/>
                  </a:lnTo>
                  <a:lnTo>
                    <a:pt x="2037" y="2382"/>
                  </a:lnTo>
                  <a:lnTo>
                    <a:pt x="2139" y="2306"/>
                  </a:lnTo>
                  <a:lnTo>
                    <a:pt x="2229" y="2229"/>
                  </a:lnTo>
                  <a:lnTo>
                    <a:pt x="2306" y="2139"/>
                  </a:lnTo>
                  <a:lnTo>
                    <a:pt x="2382" y="2037"/>
                  </a:lnTo>
                  <a:lnTo>
                    <a:pt x="2446" y="1921"/>
                  </a:lnTo>
                  <a:lnTo>
                    <a:pt x="2510" y="1819"/>
                  </a:lnTo>
                  <a:lnTo>
                    <a:pt x="2549" y="1691"/>
                  </a:lnTo>
                  <a:lnTo>
                    <a:pt x="2574" y="1563"/>
                  </a:lnTo>
                  <a:lnTo>
                    <a:pt x="2600" y="1435"/>
                  </a:lnTo>
                  <a:lnTo>
                    <a:pt x="2600" y="1307"/>
                  </a:lnTo>
                  <a:lnTo>
                    <a:pt x="2600" y="1178"/>
                  </a:lnTo>
                  <a:lnTo>
                    <a:pt x="2574" y="1050"/>
                  </a:lnTo>
                  <a:lnTo>
                    <a:pt x="2549" y="922"/>
                  </a:lnTo>
                  <a:lnTo>
                    <a:pt x="2510" y="794"/>
                  </a:lnTo>
                  <a:lnTo>
                    <a:pt x="2446" y="692"/>
                  </a:lnTo>
                  <a:lnTo>
                    <a:pt x="2382" y="577"/>
                  </a:lnTo>
                  <a:lnTo>
                    <a:pt x="2306" y="474"/>
                  </a:lnTo>
                  <a:lnTo>
                    <a:pt x="2229" y="384"/>
                  </a:lnTo>
                  <a:lnTo>
                    <a:pt x="2139" y="308"/>
                  </a:lnTo>
                  <a:lnTo>
                    <a:pt x="2037" y="231"/>
                  </a:lnTo>
                  <a:lnTo>
                    <a:pt x="1921" y="167"/>
                  </a:lnTo>
                  <a:lnTo>
                    <a:pt x="1806" y="103"/>
                  </a:lnTo>
                  <a:lnTo>
                    <a:pt x="1691" y="64"/>
                  </a:lnTo>
                  <a:lnTo>
                    <a:pt x="1563" y="26"/>
                  </a:lnTo>
                  <a:lnTo>
                    <a:pt x="1435" y="13"/>
                  </a:lnTo>
                  <a:lnTo>
                    <a:pt x="13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1"/>
            <p:cNvSpPr/>
            <p:nvPr/>
          </p:nvSpPr>
          <p:spPr>
            <a:xfrm>
              <a:off x="1249375" y="1361450"/>
              <a:ext cx="65025" cy="65025"/>
            </a:xfrm>
            <a:custGeom>
              <a:rect b="b" l="l" r="r" t="t"/>
              <a:pathLst>
                <a:path extrusionOk="0" h="2601" w="2601">
                  <a:moveTo>
                    <a:pt x="1294" y="0"/>
                  </a:moveTo>
                  <a:lnTo>
                    <a:pt x="1166" y="13"/>
                  </a:lnTo>
                  <a:lnTo>
                    <a:pt x="1038" y="26"/>
                  </a:lnTo>
                  <a:lnTo>
                    <a:pt x="910" y="64"/>
                  </a:lnTo>
                  <a:lnTo>
                    <a:pt x="795" y="103"/>
                  </a:lnTo>
                  <a:lnTo>
                    <a:pt x="679" y="154"/>
                  </a:lnTo>
                  <a:lnTo>
                    <a:pt x="577" y="231"/>
                  </a:lnTo>
                  <a:lnTo>
                    <a:pt x="475" y="295"/>
                  </a:lnTo>
                  <a:lnTo>
                    <a:pt x="385" y="384"/>
                  </a:lnTo>
                  <a:lnTo>
                    <a:pt x="295" y="474"/>
                  </a:lnTo>
                  <a:lnTo>
                    <a:pt x="218" y="577"/>
                  </a:lnTo>
                  <a:lnTo>
                    <a:pt x="154" y="679"/>
                  </a:lnTo>
                  <a:lnTo>
                    <a:pt x="103" y="794"/>
                  </a:lnTo>
                  <a:lnTo>
                    <a:pt x="52" y="922"/>
                  </a:lnTo>
                  <a:lnTo>
                    <a:pt x="26" y="1038"/>
                  </a:lnTo>
                  <a:lnTo>
                    <a:pt x="1" y="1166"/>
                  </a:lnTo>
                  <a:lnTo>
                    <a:pt x="1" y="1307"/>
                  </a:lnTo>
                  <a:lnTo>
                    <a:pt x="1" y="1435"/>
                  </a:lnTo>
                  <a:lnTo>
                    <a:pt x="26" y="1563"/>
                  </a:lnTo>
                  <a:lnTo>
                    <a:pt x="52" y="1691"/>
                  </a:lnTo>
                  <a:lnTo>
                    <a:pt x="103" y="1806"/>
                  </a:lnTo>
                  <a:lnTo>
                    <a:pt x="154" y="1921"/>
                  </a:lnTo>
                  <a:lnTo>
                    <a:pt x="218" y="2037"/>
                  </a:lnTo>
                  <a:lnTo>
                    <a:pt x="295" y="2126"/>
                  </a:lnTo>
                  <a:lnTo>
                    <a:pt x="385" y="2229"/>
                  </a:lnTo>
                  <a:lnTo>
                    <a:pt x="475" y="2306"/>
                  </a:lnTo>
                  <a:lnTo>
                    <a:pt x="577" y="2382"/>
                  </a:lnTo>
                  <a:lnTo>
                    <a:pt x="679" y="2446"/>
                  </a:lnTo>
                  <a:lnTo>
                    <a:pt x="795" y="2498"/>
                  </a:lnTo>
                  <a:lnTo>
                    <a:pt x="910" y="2549"/>
                  </a:lnTo>
                  <a:lnTo>
                    <a:pt x="1038" y="2575"/>
                  </a:lnTo>
                  <a:lnTo>
                    <a:pt x="1166" y="2600"/>
                  </a:lnTo>
                  <a:lnTo>
                    <a:pt x="1435" y="2600"/>
                  </a:lnTo>
                  <a:lnTo>
                    <a:pt x="1563" y="2575"/>
                  </a:lnTo>
                  <a:lnTo>
                    <a:pt x="1691" y="2549"/>
                  </a:lnTo>
                  <a:lnTo>
                    <a:pt x="1807" y="2498"/>
                  </a:lnTo>
                  <a:lnTo>
                    <a:pt x="1922" y="2446"/>
                  </a:lnTo>
                  <a:lnTo>
                    <a:pt x="2024" y="2382"/>
                  </a:lnTo>
                  <a:lnTo>
                    <a:pt x="2127" y="2306"/>
                  </a:lnTo>
                  <a:lnTo>
                    <a:pt x="2216" y="2229"/>
                  </a:lnTo>
                  <a:lnTo>
                    <a:pt x="2306" y="2126"/>
                  </a:lnTo>
                  <a:lnTo>
                    <a:pt x="2383" y="2037"/>
                  </a:lnTo>
                  <a:lnTo>
                    <a:pt x="2447" y="1921"/>
                  </a:lnTo>
                  <a:lnTo>
                    <a:pt x="2498" y="1806"/>
                  </a:lnTo>
                  <a:lnTo>
                    <a:pt x="2537" y="1691"/>
                  </a:lnTo>
                  <a:lnTo>
                    <a:pt x="2575" y="1563"/>
                  </a:lnTo>
                  <a:lnTo>
                    <a:pt x="2601" y="1435"/>
                  </a:lnTo>
                  <a:lnTo>
                    <a:pt x="2601" y="1307"/>
                  </a:lnTo>
                  <a:lnTo>
                    <a:pt x="2601" y="1166"/>
                  </a:lnTo>
                  <a:lnTo>
                    <a:pt x="2575" y="1038"/>
                  </a:lnTo>
                  <a:lnTo>
                    <a:pt x="2537" y="922"/>
                  </a:lnTo>
                  <a:lnTo>
                    <a:pt x="2498" y="794"/>
                  </a:lnTo>
                  <a:lnTo>
                    <a:pt x="2447" y="679"/>
                  </a:lnTo>
                  <a:lnTo>
                    <a:pt x="2383" y="577"/>
                  </a:lnTo>
                  <a:lnTo>
                    <a:pt x="2306" y="474"/>
                  </a:lnTo>
                  <a:lnTo>
                    <a:pt x="2216" y="384"/>
                  </a:lnTo>
                  <a:lnTo>
                    <a:pt x="2127" y="295"/>
                  </a:lnTo>
                  <a:lnTo>
                    <a:pt x="2024" y="231"/>
                  </a:lnTo>
                  <a:lnTo>
                    <a:pt x="1922" y="154"/>
                  </a:lnTo>
                  <a:lnTo>
                    <a:pt x="1807" y="103"/>
                  </a:lnTo>
                  <a:lnTo>
                    <a:pt x="1691" y="64"/>
                  </a:lnTo>
                  <a:lnTo>
                    <a:pt x="1563" y="26"/>
                  </a:lnTo>
                  <a:lnTo>
                    <a:pt x="1435" y="13"/>
                  </a:lnTo>
                  <a:lnTo>
                    <a:pt x="12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